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Lst>
  <p:sldIdLst>
    <p:sldId id="287" r:id="rId2"/>
    <p:sldId id="301" r:id="rId3"/>
    <p:sldId id="305" r:id="rId4"/>
    <p:sldId id="307" r:id="rId5"/>
    <p:sldId id="300" r:id="rId6"/>
    <p:sldId id="308" r:id="rId7"/>
    <p:sldId id="309" r:id="rId8"/>
    <p:sldId id="311" r:id="rId9"/>
    <p:sldId id="312" r:id="rId10"/>
    <p:sldId id="260" r:id="rId11"/>
    <p:sldId id="313" r:id="rId12"/>
    <p:sldId id="292" r:id="rId13"/>
    <p:sldId id="291" r:id="rId14"/>
    <p:sldId id="314" r:id="rId15"/>
    <p:sldId id="296" r:id="rId16"/>
    <p:sldId id="297" r:id="rId17"/>
    <p:sldId id="293" r:id="rId18"/>
    <p:sldId id="295" r:id="rId19"/>
    <p:sldId id="299" r:id="rId20"/>
    <p:sldId id="286" r:id="rId21"/>
    <p:sldId id="261" r:id="rId22"/>
  </p:sldIdLst>
  <p:sldSz cx="9144000" cy="5143500" type="screen16x9"/>
  <p:notesSz cx="6858000" cy="9144000"/>
  <p:defaultTextStyle>
    <a:defPPr>
      <a:defRPr lang="en-US"/>
    </a:defPPr>
    <a:lvl1pPr algn="l" rtl="0" eaLnBrk="0" fontAlgn="base" hangingPunct="0">
      <a:spcBef>
        <a:spcPct val="0"/>
      </a:spcBef>
      <a:spcAft>
        <a:spcPct val="0"/>
      </a:spcAft>
      <a:defRPr kern="1200">
        <a:solidFill>
          <a:schemeClr val="tx1"/>
        </a:solidFill>
        <a:latin typeface="Tahoma" pitchFamily="-104" charset="0"/>
        <a:ea typeface="+mn-ea"/>
        <a:cs typeface="+mn-cs"/>
      </a:defRPr>
    </a:lvl1pPr>
    <a:lvl2pPr marL="457200" algn="l" rtl="0" eaLnBrk="0" fontAlgn="base" hangingPunct="0">
      <a:spcBef>
        <a:spcPct val="0"/>
      </a:spcBef>
      <a:spcAft>
        <a:spcPct val="0"/>
      </a:spcAft>
      <a:defRPr kern="1200">
        <a:solidFill>
          <a:schemeClr val="tx1"/>
        </a:solidFill>
        <a:latin typeface="Tahoma" pitchFamily="-104" charset="0"/>
        <a:ea typeface="+mn-ea"/>
        <a:cs typeface="+mn-cs"/>
      </a:defRPr>
    </a:lvl2pPr>
    <a:lvl3pPr marL="914400" algn="l" rtl="0" eaLnBrk="0" fontAlgn="base" hangingPunct="0">
      <a:spcBef>
        <a:spcPct val="0"/>
      </a:spcBef>
      <a:spcAft>
        <a:spcPct val="0"/>
      </a:spcAft>
      <a:defRPr kern="1200">
        <a:solidFill>
          <a:schemeClr val="tx1"/>
        </a:solidFill>
        <a:latin typeface="Tahoma" pitchFamily="-104" charset="0"/>
        <a:ea typeface="+mn-ea"/>
        <a:cs typeface="+mn-cs"/>
      </a:defRPr>
    </a:lvl3pPr>
    <a:lvl4pPr marL="1371600" algn="l" rtl="0" eaLnBrk="0" fontAlgn="base" hangingPunct="0">
      <a:spcBef>
        <a:spcPct val="0"/>
      </a:spcBef>
      <a:spcAft>
        <a:spcPct val="0"/>
      </a:spcAft>
      <a:defRPr kern="1200">
        <a:solidFill>
          <a:schemeClr val="tx1"/>
        </a:solidFill>
        <a:latin typeface="Tahoma" pitchFamily="-104" charset="0"/>
        <a:ea typeface="+mn-ea"/>
        <a:cs typeface="+mn-cs"/>
      </a:defRPr>
    </a:lvl4pPr>
    <a:lvl5pPr marL="1828800" algn="l" rtl="0" eaLnBrk="0" fontAlgn="base" hangingPunct="0">
      <a:spcBef>
        <a:spcPct val="0"/>
      </a:spcBef>
      <a:spcAft>
        <a:spcPct val="0"/>
      </a:spcAft>
      <a:defRPr kern="1200">
        <a:solidFill>
          <a:schemeClr val="tx1"/>
        </a:solidFill>
        <a:latin typeface="Tahoma" pitchFamily="-104" charset="0"/>
        <a:ea typeface="+mn-ea"/>
        <a:cs typeface="+mn-cs"/>
      </a:defRPr>
    </a:lvl5pPr>
    <a:lvl6pPr marL="2286000" algn="l" defTabSz="457200" rtl="0" eaLnBrk="1" latinLnBrk="0" hangingPunct="1">
      <a:defRPr kern="1200">
        <a:solidFill>
          <a:schemeClr val="tx1"/>
        </a:solidFill>
        <a:latin typeface="Tahoma" pitchFamily="-104" charset="0"/>
        <a:ea typeface="+mn-ea"/>
        <a:cs typeface="+mn-cs"/>
      </a:defRPr>
    </a:lvl6pPr>
    <a:lvl7pPr marL="2743200" algn="l" defTabSz="457200" rtl="0" eaLnBrk="1" latinLnBrk="0" hangingPunct="1">
      <a:defRPr kern="1200">
        <a:solidFill>
          <a:schemeClr val="tx1"/>
        </a:solidFill>
        <a:latin typeface="Tahoma" pitchFamily="-104" charset="0"/>
        <a:ea typeface="+mn-ea"/>
        <a:cs typeface="+mn-cs"/>
      </a:defRPr>
    </a:lvl7pPr>
    <a:lvl8pPr marL="3200400" algn="l" defTabSz="457200" rtl="0" eaLnBrk="1" latinLnBrk="0" hangingPunct="1">
      <a:defRPr kern="1200">
        <a:solidFill>
          <a:schemeClr val="tx1"/>
        </a:solidFill>
        <a:latin typeface="Tahoma" pitchFamily="-104" charset="0"/>
        <a:ea typeface="+mn-ea"/>
        <a:cs typeface="+mn-cs"/>
      </a:defRPr>
    </a:lvl8pPr>
    <a:lvl9pPr marL="3657600" algn="l" defTabSz="457200" rtl="0" eaLnBrk="1" latinLnBrk="0" hangingPunct="1">
      <a:defRPr kern="1200">
        <a:solidFill>
          <a:schemeClr val="tx1"/>
        </a:solidFill>
        <a:latin typeface="Tahoma" pitchFamily="-104" charset="0"/>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E063"/>
    <a:srgbClr val="FCCD04"/>
    <a:srgbClr val="000000"/>
    <a:srgbClr val="08040A"/>
    <a:srgbClr val="FFFFFF"/>
    <a:srgbClr val="BAEA8A"/>
    <a:srgbClr val="165B1D"/>
    <a:srgbClr val="197D3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2" d="100"/>
          <a:sy n="82" d="100"/>
        </p:scale>
        <p:origin x="264" y="58"/>
      </p:cViewPr>
      <p:guideLst>
        <p:guide orient="horz" pos="162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218" name="Rectangle 2"/>
          <p:cNvSpPr>
            <a:spLocks noGrp="1" noChangeArrowheads="1"/>
          </p:cNvSpPr>
          <p:nvPr>
            <p:ph type="ctrTitle" sz="quarter"/>
          </p:nvPr>
        </p:nvSpPr>
        <p:spPr>
          <a:xfrm>
            <a:off x="685800" y="1257300"/>
            <a:ext cx="7772400" cy="1371600"/>
          </a:xfrm>
        </p:spPr>
        <p:txBody>
          <a:bodyPr/>
          <a:lstStyle>
            <a:lvl1pPr>
              <a:defRPr/>
            </a:lvl1pPr>
          </a:lstStyle>
          <a:p>
            <a:r>
              <a:rPr lang="en-US"/>
              <a:t>Click to edit Master title style</a:t>
            </a:r>
          </a:p>
        </p:txBody>
      </p:sp>
      <p:sp>
        <p:nvSpPr>
          <p:cNvPr id="9219" name="Rectangle 3"/>
          <p:cNvSpPr>
            <a:spLocks noGrp="1" noChangeArrowheads="1"/>
          </p:cNvSpPr>
          <p:nvPr>
            <p:ph type="subTitle" sz="quarter" idx="1"/>
          </p:nvPr>
        </p:nvSpPr>
        <p:spPr>
          <a:xfrm>
            <a:off x="1371600" y="2914650"/>
            <a:ext cx="6400800" cy="1314450"/>
          </a:xfrm>
        </p:spPr>
        <p:txBody>
          <a:bodyPr/>
          <a:lstStyle>
            <a:lvl1pPr marL="0" indent="0" algn="ctr">
              <a:buFont typeface="Wingdings" charset="2"/>
              <a:buNone/>
              <a:defRPr/>
            </a:lvl1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E79DA53C-BF3E-6545-BAA4-0185D88B9BF1}" type="slidenum">
              <a:rPr lang="en-US"/>
              <a:pPr>
                <a:defRPr/>
              </a:pPr>
              <a:t>‹#›</a:t>
            </a:fld>
            <a:endParaRPr lang="en-US"/>
          </a:p>
        </p:txBody>
      </p:sp>
    </p:spTree>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2B1EF48-F5F2-0F40-B0E8-A0CCBF02BBCC}" type="slidenum">
              <a:rPr lang="en-US"/>
              <a:pPr>
                <a:defRPr/>
              </a:pPr>
              <a:t>‹#›</a:t>
            </a:fld>
            <a:endParaRPr lang="en-US"/>
          </a:p>
        </p:txBody>
      </p:sp>
    </p:spTree>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85750"/>
            <a:ext cx="2057400" cy="428625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85750"/>
            <a:ext cx="6019800" cy="42862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6C934D3-7DFC-A646-BEB3-D41E50F0696A}" type="slidenum">
              <a:rPr lang="en-US"/>
              <a:pPr>
                <a:defRPr/>
              </a:pPr>
              <a:t>‹#›</a:t>
            </a:fld>
            <a:endParaRPr lang="en-US"/>
          </a:p>
        </p:txBody>
      </p:sp>
    </p:spTree>
  </p:cSld>
  <p:clrMapOvr>
    <a:masterClrMapping/>
  </p:clrMapOvr>
  <p:transition spd="med">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34E7CC1-2B70-C34F-BFB5-63A63DE2233E}" type="slidenum">
              <a:rPr lang="en-US"/>
              <a:pPr>
                <a:defRPr/>
              </a:pPr>
              <a:t>‹#›</a:t>
            </a:fld>
            <a:endParaRPr lang="en-US"/>
          </a:p>
        </p:txBody>
      </p:sp>
    </p:spTree>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D9EBD9F-D2B7-9247-8C3D-B763084645A2}" type="slidenum">
              <a:rPr lang="en-US"/>
              <a:pPr>
                <a:defRPr/>
              </a:pPr>
              <a:t>‹#›</a:t>
            </a:fld>
            <a:endParaRPr lang="en-US"/>
          </a:p>
        </p:txBody>
      </p:sp>
    </p:spTree>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8590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85900"/>
            <a:ext cx="4038600" cy="30861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059C448A-5F3C-1941-B7BD-2E4B1143843C}" type="slidenum">
              <a:rPr lang="en-US"/>
              <a:pPr>
                <a:defRPr/>
              </a:pPr>
              <a:t>‹#›</a:t>
            </a:fld>
            <a:endParaRPr lang="en-US"/>
          </a:p>
        </p:txBody>
      </p:sp>
    </p:spTree>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a:ln/>
        </p:spPr>
        <p:txBody>
          <a:bodyPr/>
          <a:lstStyle>
            <a:lvl1pPr>
              <a:defRPr/>
            </a:lvl1pPr>
          </a:lstStyle>
          <a:p>
            <a:pPr>
              <a:defRPr/>
            </a:pPr>
            <a:endParaRPr lang="en-US"/>
          </a:p>
        </p:txBody>
      </p:sp>
      <p:sp>
        <p:nvSpPr>
          <p:cNvPr id="8" name="Rectangle 5"/>
          <p:cNvSpPr>
            <a:spLocks noGrp="1" noChangeArrowheads="1"/>
          </p:cNvSpPr>
          <p:nvPr>
            <p:ph type="ftr" sz="quarter" idx="11"/>
          </p:nvPr>
        </p:nvSpPr>
        <p:spPr>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F385E75B-33A3-6C4F-B21A-B701E794F51B}" type="slidenum">
              <a:rPr lang="en-US"/>
              <a:pPr>
                <a:defRPr/>
              </a:pPr>
              <a:t>‹#›</a:t>
            </a:fld>
            <a:endParaRPr lang="en-US"/>
          </a:p>
        </p:txBody>
      </p:sp>
    </p:spTree>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a:ln/>
        </p:spPr>
        <p:txBody>
          <a:bodyPr/>
          <a:lstStyle>
            <a:lvl1pPr>
              <a:defRPr/>
            </a:lvl1pPr>
          </a:lstStyle>
          <a:p>
            <a:pPr>
              <a:defRPr/>
            </a:pPr>
            <a:endParaRPr lang="en-US"/>
          </a:p>
        </p:txBody>
      </p:sp>
      <p:sp>
        <p:nvSpPr>
          <p:cNvPr id="4" name="Rectangle 5"/>
          <p:cNvSpPr>
            <a:spLocks noGrp="1" noChangeArrowheads="1"/>
          </p:cNvSpPr>
          <p:nvPr>
            <p:ph type="ftr" sz="quarter" idx="11"/>
          </p:nvPr>
        </p:nvSpPr>
        <p:spPr>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05031B6F-F1DB-BB46-BEB0-874B095A0F0B}" type="slidenum">
              <a:rPr lang="en-US"/>
              <a:pPr>
                <a:defRPr/>
              </a:pPr>
              <a:t>‹#›</a:t>
            </a:fld>
            <a:endParaRPr lang="en-US"/>
          </a:p>
        </p:txBody>
      </p:sp>
    </p:spTree>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a:p>
        </p:txBody>
      </p:sp>
      <p:sp>
        <p:nvSpPr>
          <p:cNvPr id="3" name="Rectangle 5"/>
          <p:cNvSpPr>
            <a:spLocks noGrp="1" noChangeArrowheads="1"/>
          </p:cNvSpPr>
          <p:nvPr>
            <p:ph type="ftr" sz="quarter" idx="11"/>
          </p:nvPr>
        </p:nvSpPr>
        <p:spPr>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B398B056-76D3-D546-843A-A5D1FEAEC65F}" type="slidenum">
              <a:rPr lang="en-US"/>
              <a:pPr>
                <a:defRPr/>
              </a:pPr>
              <a:t>‹#›</a:t>
            </a:fld>
            <a:endParaRPr lang="en-US"/>
          </a:p>
        </p:txBody>
      </p:sp>
    </p:spTree>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72071801-0F0B-CA49-A9C3-26B450C6029D}" type="slidenum">
              <a:rPr lang="en-US"/>
              <a:pPr>
                <a:defRPr/>
              </a:pPr>
              <a:t>‹#›</a:t>
            </a:fld>
            <a:endParaRPr lang="en-US"/>
          </a:p>
        </p:txBody>
      </p:sp>
    </p:spTree>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a:p>
        </p:txBody>
      </p:sp>
      <p:sp>
        <p:nvSpPr>
          <p:cNvPr id="6" name="Rectangle 5"/>
          <p:cNvSpPr>
            <a:spLocks noGrp="1" noChangeArrowheads="1"/>
          </p:cNvSpPr>
          <p:nvPr>
            <p:ph type="ftr" sz="quarter" idx="11"/>
          </p:nvPr>
        </p:nvSpPr>
        <p:spPr>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83D79BF-CFA8-8644-A5B1-3FEC47445B46}" type="slidenum">
              <a:rPr lang="en-US"/>
              <a:pPr>
                <a:defRPr/>
              </a:pPr>
              <a:t>‹#›</a:t>
            </a:fld>
            <a:endParaRPr lang="en-US"/>
          </a:p>
        </p:txBody>
      </p:sp>
    </p:spTree>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BAEA8A">
            <a:alpha val="60000"/>
          </a:srgbClr>
        </a:solidFill>
        <a:effectLst/>
      </p:bgPr>
    </p:bg>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bwMode="auto">
          <a:xfrm>
            <a:off x="457200" y="285750"/>
            <a:ext cx="8229600" cy="10287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8195" name="Rectangle 3"/>
          <p:cNvSpPr>
            <a:spLocks noGrp="1" noChangeArrowheads="1"/>
          </p:cNvSpPr>
          <p:nvPr>
            <p:ph type="body" idx="1"/>
          </p:nvPr>
        </p:nvSpPr>
        <p:spPr bwMode="auto">
          <a:xfrm>
            <a:off x="457200" y="1485900"/>
            <a:ext cx="8229600"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196" name="Rectangle 4"/>
          <p:cNvSpPr>
            <a:spLocks noGrp="1" noChangeArrowheads="1"/>
          </p:cNvSpPr>
          <p:nvPr>
            <p:ph type="dt" sz="half" idx="2"/>
          </p:nvPr>
        </p:nvSpPr>
        <p:spPr bwMode="auto">
          <a:xfrm>
            <a:off x="457200" y="4683919"/>
            <a:ext cx="2133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400">
                <a:effectLst>
                  <a:outerShdw blurRad="38100" dist="38100" dir="2700000" algn="tl">
                    <a:srgbClr val="000000"/>
                  </a:outerShdw>
                </a:effectLst>
                <a:latin typeface="Arial" charset="0"/>
              </a:defRPr>
            </a:lvl1pPr>
          </a:lstStyle>
          <a:p>
            <a:pPr>
              <a:defRPr/>
            </a:pPr>
            <a:endParaRPr lang="en-US"/>
          </a:p>
        </p:txBody>
      </p:sp>
      <p:sp>
        <p:nvSpPr>
          <p:cNvPr id="8197" name="Rectangle 5"/>
          <p:cNvSpPr>
            <a:spLocks noGrp="1" noChangeArrowheads="1"/>
          </p:cNvSpPr>
          <p:nvPr>
            <p:ph type="ftr" sz="quarter" idx="3"/>
          </p:nvPr>
        </p:nvSpPr>
        <p:spPr bwMode="auto">
          <a:xfrm>
            <a:off x="3124200" y="4683919"/>
            <a:ext cx="2895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eaLnBrk="1" hangingPunct="1">
              <a:defRPr sz="1400">
                <a:effectLst>
                  <a:outerShdw blurRad="38100" dist="38100" dir="2700000" algn="tl">
                    <a:srgbClr val="000000"/>
                  </a:outerShdw>
                </a:effectLst>
                <a:latin typeface="Arial" charset="0"/>
              </a:defRPr>
            </a:lvl1pPr>
          </a:lstStyle>
          <a:p>
            <a:pPr>
              <a:defRPr/>
            </a:pPr>
            <a:endParaRPr lang="en-US"/>
          </a:p>
        </p:txBody>
      </p:sp>
      <p:sp>
        <p:nvSpPr>
          <p:cNvPr id="8198" name="Rectangle 6"/>
          <p:cNvSpPr>
            <a:spLocks noGrp="1" noChangeArrowheads="1"/>
          </p:cNvSpPr>
          <p:nvPr>
            <p:ph type="sldNum" sz="quarter" idx="4"/>
          </p:nvPr>
        </p:nvSpPr>
        <p:spPr bwMode="auto">
          <a:xfrm>
            <a:off x="6553200" y="4683919"/>
            <a:ext cx="2133600" cy="3571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400">
                <a:effectLst>
                  <a:outerShdw blurRad="38100" dist="38100" dir="2700000" algn="tl">
                    <a:srgbClr val="000000"/>
                  </a:outerShdw>
                </a:effectLst>
                <a:latin typeface="Arial" charset="0"/>
              </a:defRPr>
            </a:lvl1pPr>
          </a:lstStyle>
          <a:p>
            <a:pPr>
              <a:defRPr/>
            </a:pPr>
            <a:fld id="{77DBCDD9-FB17-F840-A191-DE6E1B38E80E}" type="slidenum">
              <a:rPr lang="en-US"/>
              <a:pPr>
                <a:defRPr/>
              </a:pPr>
              <a:t>‹#›</a:t>
            </a:fld>
            <a:endParaRPr lang="en-US"/>
          </a:p>
        </p:txBody>
      </p:sp>
    </p:spTree>
  </p:cSld>
  <p:clrMap bg1="dk2" tx1="lt1" bg2="dk1"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spd="med">
    <p:fade/>
  </p:transition>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Tahoma" charset="0"/>
          <a:ea typeface="ＭＳ Ｐゴシック" charset="-128"/>
          <a:cs typeface="ＭＳ Ｐゴシック" charset="-128"/>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Tahoma" charset="0"/>
        </a:defRPr>
      </a:lvl9pPr>
    </p:titleStyle>
    <p:bodyStyle>
      <a:lvl1pPr marL="342900" indent="-342900" algn="l" rtl="0" eaLnBrk="0" fontAlgn="base" hangingPunct="0">
        <a:spcBef>
          <a:spcPct val="20000"/>
        </a:spcBef>
        <a:spcAft>
          <a:spcPct val="0"/>
        </a:spcAft>
        <a:buClr>
          <a:schemeClr val="hlink"/>
        </a:buClr>
        <a:buSzPct val="65000"/>
        <a:buFont typeface="Wingdings" pitchFamily="-104" charset="2"/>
        <a:buChar char="n"/>
        <a:defRPr sz="3200">
          <a:solidFill>
            <a:schemeClr val="tx1"/>
          </a:solidFill>
          <a:effectLst>
            <a:outerShdw blurRad="38100" dist="38100" dir="2700000" algn="tl">
              <a:srgbClr val="000000"/>
            </a:outerShdw>
          </a:effectLst>
          <a:latin typeface="+mn-lt"/>
          <a:ea typeface="ＭＳ Ｐゴシック" charset="-128"/>
          <a:cs typeface="ＭＳ Ｐゴシック" charset="-128"/>
        </a:defRPr>
      </a:lvl1pPr>
      <a:lvl2pPr marL="742950" indent="-285750" algn="l" rtl="0" eaLnBrk="0" fontAlgn="base" hangingPunct="0">
        <a:spcBef>
          <a:spcPct val="20000"/>
        </a:spcBef>
        <a:spcAft>
          <a:spcPct val="0"/>
        </a:spcAft>
        <a:buClr>
          <a:schemeClr val="folHlink"/>
        </a:buClr>
        <a:buSzPct val="65000"/>
        <a:buFont typeface="Wingdings" pitchFamily="-104" charset="2"/>
        <a:buChar char="n"/>
        <a:defRPr sz="2800">
          <a:solidFill>
            <a:schemeClr val="tx1"/>
          </a:solidFill>
          <a:effectLst>
            <a:outerShdw blurRad="38100" dist="38100" dir="2700000" algn="tl">
              <a:srgbClr val="000000"/>
            </a:outerShdw>
          </a:effectLst>
          <a:latin typeface="+mn-lt"/>
          <a:ea typeface="ＭＳ Ｐゴシック" charset="-128"/>
        </a:defRPr>
      </a:lvl2pPr>
      <a:lvl3pPr marL="1143000" indent="-228600" algn="l" rtl="0" eaLnBrk="0" fontAlgn="base" hangingPunct="0">
        <a:spcBef>
          <a:spcPct val="20000"/>
        </a:spcBef>
        <a:spcAft>
          <a:spcPct val="0"/>
        </a:spcAft>
        <a:buClr>
          <a:schemeClr val="hlink"/>
        </a:buClr>
        <a:buSzPct val="65000"/>
        <a:buFont typeface="Wingdings" pitchFamily="-104" charset="2"/>
        <a:buChar char="n"/>
        <a:defRPr sz="2400">
          <a:solidFill>
            <a:schemeClr val="tx1"/>
          </a:solidFill>
          <a:effectLst>
            <a:outerShdw blurRad="38100" dist="38100" dir="2700000" algn="tl">
              <a:srgbClr val="000000"/>
            </a:outerShdw>
          </a:effectLst>
          <a:latin typeface="+mn-lt"/>
          <a:ea typeface="ＭＳ Ｐゴシック" charset="-128"/>
        </a:defRPr>
      </a:lvl3pPr>
      <a:lvl4pPr marL="1600200" indent="-228600" algn="l" rtl="0" eaLnBrk="0" fontAlgn="base" hangingPunct="0">
        <a:spcBef>
          <a:spcPct val="20000"/>
        </a:spcBef>
        <a:spcAft>
          <a:spcPct val="0"/>
        </a:spcAft>
        <a:buClr>
          <a:schemeClr val="folHlink"/>
        </a:buClr>
        <a:buSzPct val="65000"/>
        <a:buFont typeface="Wingdings" pitchFamily="-104" charset="2"/>
        <a:buChar char="n"/>
        <a:defRPr sz="2000">
          <a:solidFill>
            <a:schemeClr val="tx1"/>
          </a:solidFill>
          <a:effectLst>
            <a:outerShdw blurRad="38100" dist="38100" dir="2700000" algn="tl">
              <a:srgbClr val="000000"/>
            </a:outerShdw>
          </a:effectLst>
          <a:latin typeface="+mn-lt"/>
          <a:ea typeface="ＭＳ Ｐゴシック" charset="-128"/>
        </a:defRPr>
      </a:lvl4pPr>
      <a:lvl5pPr marL="2057400" indent="-228600" algn="l" rtl="0" eaLnBrk="0" fontAlgn="base" hangingPunct="0">
        <a:spcBef>
          <a:spcPct val="20000"/>
        </a:spcBef>
        <a:spcAft>
          <a:spcPct val="0"/>
        </a:spcAft>
        <a:buClr>
          <a:schemeClr val="hlink"/>
        </a:buClr>
        <a:buSzPct val="65000"/>
        <a:buFont typeface="Wingdings" pitchFamily="-104" charset="2"/>
        <a:buChar char="n"/>
        <a:defRPr sz="2000">
          <a:solidFill>
            <a:schemeClr val="tx1"/>
          </a:solidFill>
          <a:effectLst>
            <a:outerShdw blurRad="38100" dist="38100" dir="2700000" algn="tl">
              <a:srgbClr val="000000"/>
            </a:outerShdw>
          </a:effectLst>
          <a:latin typeface="+mn-lt"/>
          <a:ea typeface="ＭＳ Ｐゴシック" charset="-128"/>
        </a:defRPr>
      </a:lvl5pPr>
      <a:lvl6pPr marL="2514600" indent="-228600" algn="l" rtl="0" fontAlgn="base">
        <a:spcBef>
          <a:spcPct val="20000"/>
        </a:spcBef>
        <a:spcAft>
          <a:spcPct val="0"/>
        </a:spcAft>
        <a:buClr>
          <a:schemeClr val="hlink"/>
        </a:buClr>
        <a:buSzPct val="65000"/>
        <a:buFont typeface="Wingdings" charset="2"/>
        <a:buChar char="n"/>
        <a:defRPr sz="2000">
          <a:solidFill>
            <a:schemeClr val="tx1"/>
          </a:solidFill>
          <a:effectLst>
            <a:outerShdw blurRad="38100" dist="38100" dir="2700000" algn="tl">
              <a:srgbClr val="000000"/>
            </a:outerShdw>
          </a:effectLst>
          <a:latin typeface="+mn-lt"/>
          <a:ea typeface="ＭＳ Ｐゴシック" charset="-128"/>
        </a:defRPr>
      </a:lvl6pPr>
      <a:lvl7pPr marL="2971800" indent="-228600" algn="l" rtl="0" fontAlgn="base">
        <a:spcBef>
          <a:spcPct val="20000"/>
        </a:spcBef>
        <a:spcAft>
          <a:spcPct val="0"/>
        </a:spcAft>
        <a:buClr>
          <a:schemeClr val="hlink"/>
        </a:buClr>
        <a:buSzPct val="65000"/>
        <a:buFont typeface="Wingdings" charset="2"/>
        <a:buChar char="n"/>
        <a:defRPr sz="2000">
          <a:solidFill>
            <a:schemeClr val="tx1"/>
          </a:solidFill>
          <a:effectLst>
            <a:outerShdw blurRad="38100" dist="38100" dir="2700000" algn="tl">
              <a:srgbClr val="000000"/>
            </a:outerShdw>
          </a:effectLst>
          <a:latin typeface="+mn-lt"/>
          <a:ea typeface="ＭＳ Ｐゴシック" charset="-128"/>
        </a:defRPr>
      </a:lvl7pPr>
      <a:lvl8pPr marL="3429000" indent="-228600" algn="l" rtl="0" fontAlgn="base">
        <a:spcBef>
          <a:spcPct val="20000"/>
        </a:spcBef>
        <a:spcAft>
          <a:spcPct val="0"/>
        </a:spcAft>
        <a:buClr>
          <a:schemeClr val="hlink"/>
        </a:buClr>
        <a:buSzPct val="65000"/>
        <a:buFont typeface="Wingdings" charset="2"/>
        <a:buChar char="n"/>
        <a:defRPr sz="2000">
          <a:solidFill>
            <a:schemeClr val="tx1"/>
          </a:solidFill>
          <a:effectLst>
            <a:outerShdw blurRad="38100" dist="38100" dir="2700000" algn="tl">
              <a:srgbClr val="000000"/>
            </a:outerShdw>
          </a:effectLst>
          <a:latin typeface="+mn-lt"/>
          <a:ea typeface="ＭＳ Ｐゴシック" charset="-128"/>
        </a:defRPr>
      </a:lvl8pPr>
      <a:lvl9pPr marL="3886200" indent="-228600" algn="l" rtl="0" fontAlgn="base">
        <a:spcBef>
          <a:spcPct val="20000"/>
        </a:spcBef>
        <a:spcAft>
          <a:spcPct val="0"/>
        </a:spcAft>
        <a:buClr>
          <a:schemeClr val="hlink"/>
        </a:buClr>
        <a:buSzPct val="65000"/>
        <a:buFont typeface="Wingdings" charset="2"/>
        <a:buChar char="n"/>
        <a:defRPr sz="2000">
          <a:solidFill>
            <a:schemeClr val="tx1"/>
          </a:solidFill>
          <a:effectLst>
            <a:outerShdw blurRad="38100" dist="38100" dir="2700000" algn="tl">
              <a:srgbClr val="000000"/>
            </a:outerShdw>
          </a:effectLst>
          <a:latin typeface="+mn-lt"/>
          <a:ea typeface="ＭＳ Ｐゴシック"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100" name="Rectangle 4"/>
          <p:cNvSpPr>
            <a:spLocks noGrp="1" noChangeArrowheads="1"/>
          </p:cNvSpPr>
          <p:nvPr>
            <p:ph type="body" idx="1"/>
          </p:nvPr>
        </p:nvSpPr>
        <p:spPr>
          <a:xfrm>
            <a:off x="265176" y="2192302"/>
            <a:ext cx="8610600" cy="609600"/>
          </a:xfrm>
          <a:noFill/>
          <a:ln/>
        </p:spPr>
        <p:txBody>
          <a:bodyPr/>
          <a:lstStyle/>
          <a:p>
            <a:pPr marL="0" indent="0" algn="ctr">
              <a:lnSpc>
                <a:spcPct val="90000"/>
              </a:lnSpc>
              <a:spcBef>
                <a:spcPct val="0"/>
              </a:spcBef>
              <a:buFont typeface="Wingdings" pitchFamily="-104" charset="2"/>
              <a:buNone/>
            </a:pPr>
            <a:r>
              <a:rPr lang="en-US" sz="3800" b="1" i="1" dirty="0" smtClean="0">
                <a:latin typeface="Arial"/>
              </a:rPr>
              <a:t>Chlorophyll</a:t>
            </a:r>
            <a:endParaRPr lang="en-US" sz="3800" b="1" dirty="0">
              <a:latin typeface="Arial"/>
            </a:endParaRPr>
          </a:p>
        </p:txBody>
      </p:sp>
    </p:spTree>
  </p:cSld>
  <p:clrMapOvr>
    <a:masterClrMapping/>
  </p:clrMapOvr>
  <p:transition spd="slow">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100" name="Rectangle 4"/>
          <p:cNvSpPr>
            <a:spLocks noGrp="1" noChangeArrowheads="1"/>
          </p:cNvSpPr>
          <p:nvPr>
            <p:ph type="body" idx="1"/>
          </p:nvPr>
        </p:nvSpPr>
        <p:spPr>
          <a:xfrm>
            <a:off x="265176" y="1200150"/>
            <a:ext cx="8610600" cy="2819400"/>
          </a:xfrm>
          <a:noFill/>
          <a:ln/>
        </p:spPr>
        <p:txBody>
          <a:bodyPr/>
          <a:lstStyle/>
          <a:p>
            <a:pPr marL="0" indent="0" algn="ctr">
              <a:lnSpc>
                <a:spcPct val="90000"/>
              </a:lnSpc>
              <a:spcBef>
                <a:spcPct val="0"/>
              </a:spcBef>
              <a:buFont typeface="Wingdings" pitchFamily="-104" charset="2"/>
              <a:buNone/>
            </a:pPr>
            <a:r>
              <a:rPr lang="en-US" sz="5800" b="1" i="1" dirty="0" smtClean="0">
                <a:latin typeface="Arial"/>
              </a:rPr>
              <a:t>Are </a:t>
            </a:r>
            <a:r>
              <a:rPr lang="en-US" sz="5800" b="1" i="1" dirty="0" smtClean="0">
                <a:latin typeface="Arial"/>
              </a:rPr>
              <a:t>You Growing</a:t>
            </a:r>
          </a:p>
          <a:p>
            <a:pPr marL="0" indent="0" algn="ctr">
              <a:lnSpc>
                <a:spcPct val="90000"/>
              </a:lnSpc>
              <a:spcBef>
                <a:spcPct val="0"/>
              </a:spcBef>
              <a:buFont typeface="Wingdings" pitchFamily="-104" charset="2"/>
              <a:buNone/>
            </a:pPr>
            <a:r>
              <a:rPr lang="en-US" sz="5800" b="1" i="1" dirty="0" smtClean="0">
                <a:latin typeface="Arial"/>
              </a:rPr>
              <a:t>in Christ?</a:t>
            </a:r>
            <a:endParaRPr lang="en-US" sz="5800" b="1" i="1" dirty="0" smtClean="0">
              <a:latin typeface="Arial"/>
            </a:endParaRPr>
          </a:p>
          <a:p>
            <a:pPr marL="0" indent="-609600" algn="ctr">
              <a:spcBef>
                <a:spcPts val="3600"/>
              </a:spcBef>
              <a:buNone/>
            </a:pPr>
            <a:r>
              <a:rPr lang="en-US" sz="4200" b="1" dirty="0" smtClean="0">
                <a:latin typeface="Arial"/>
              </a:rPr>
              <a:t>2 Peter 3:18</a:t>
            </a:r>
            <a:endParaRPr lang="en-US" sz="4200" b="1" dirty="0">
              <a:latin typeface="Arial"/>
            </a:endParaRPr>
          </a:p>
        </p:txBody>
      </p:sp>
    </p:spTree>
    <p:extLst>
      <p:ext uri="{BB962C8B-B14F-4D97-AF65-F5344CB8AC3E}">
        <p14:creationId xmlns:p14="http://schemas.microsoft.com/office/powerpoint/2010/main" val="3017872796"/>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822960" y="1005840"/>
            <a:ext cx="7498080" cy="2785378"/>
          </a:xfrm>
          <a:prstGeom prst="rect">
            <a:avLst/>
          </a:prstGeom>
          <a:noFill/>
          <a:ln w="9525">
            <a:noFill/>
            <a:miter lim="800000"/>
            <a:headEnd/>
            <a:tailEnd/>
          </a:ln>
          <a:effectLst/>
        </p:spPr>
        <p:txBody>
          <a:bodyPr wrap="square">
            <a:prstTxWarp prst="textNoShape">
              <a:avLst/>
            </a:prstTxWarp>
            <a:spAutoFit/>
          </a:bodyPr>
          <a:lstStyle/>
          <a:p>
            <a:pPr>
              <a:spcBef>
                <a:spcPts val="3000"/>
              </a:spcBef>
              <a:spcAft>
                <a:spcPts val="0"/>
              </a:spcAft>
            </a:pPr>
            <a:r>
              <a:rPr lang="en-US" sz="3000" b="1" dirty="0" smtClean="0">
                <a:effectLst>
                  <a:outerShdw blurRad="38100" dist="38100" dir="2700000" algn="tl">
                    <a:srgbClr val="000000"/>
                  </a:outerShdw>
                </a:effectLst>
                <a:latin typeface="Arial"/>
              </a:rPr>
              <a:t>Correcting some m</a:t>
            </a:r>
            <a:r>
              <a:rPr lang="en-US" sz="3000" b="1" dirty="0" smtClean="0">
                <a:effectLst>
                  <a:outerShdw blurRad="38100" dist="38100" dir="2700000" algn="tl">
                    <a:srgbClr val="000000"/>
                  </a:outerShdw>
                </a:effectLst>
                <a:latin typeface="Arial"/>
              </a:rPr>
              <a:t>isconceptions </a:t>
            </a:r>
            <a:r>
              <a:rPr lang="en-US" sz="3000" b="1" dirty="0" smtClean="0">
                <a:effectLst>
                  <a:outerShdw blurRad="38100" dist="38100" dir="2700000" algn="tl">
                    <a:srgbClr val="000000"/>
                  </a:outerShdw>
                </a:effectLst>
                <a:latin typeface="Arial"/>
              </a:rPr>
              <a:t>about spiritual </a:t>
            </a:r>
            <a:r>
              <a:rPr lang="en-US" sz="3000" b="1" dirty="0" smtClean="0">
                <a:effectLst>
                  <a:outerShdw blurRad="38100" dist="38100" dir="2700000" algn="tl">
                    <a:srgbClr val="000000"/>
                  </a:outerShdw>
                </a:effectLst>
                <a:latin typeface="Arial"/>
              </a:rPr>
              <a:t>growth …</a:t>
            </a:r>
            <a:endParaRPr lang="en-US" sz="3000" b="1" dirty="0" smtClean="0">
              <a:effectLst>
                <a:outerShdw blurRad="38100" dist="38100" dir="2700000" algn="tl">
                  <a:srgbClr val="000000"/>
                </a:outerShdw>
              </a:effectLst>
              <a:latin typeface="Arial"/>
            </a:endParaRPr>
          </a:p>
          <a:p>
            <a:pPr marL="914400" indent="-625475">
              <a:spcBef>
                <a:spcPts val="3000"/>
              </a:spcBef>
              <a:spcAft>
                <a:spcPts val="0"/>
              </a:spcAft>
              <a:buAutoNum type="alphaUcPeriod"/>
            </a:pPr>
            <a:r>
              <a:rPr lang="en-US" sz="3000" b="1" dirty="0" smtClean="0">
                <a:effectLst>
                  <a:outerShdw blurRad="38100" dist="38100" dir="2700000" algn="tl">
                    <a:srgbClr val="000000"/>
                  </a:outerShdw>
                </a:effectLst>
                <a:latin typeface="Arial"/>
              </a:rPr>
              <a:t>Spiritual growth </a:t>
            </a:r>
            <a:r>
              <a:rPr lang="en-US" sz="3000" b="1" dirty="0" smtClean="0">
                <a:effectLst>
                  <a:outerShdw blurRad="38100" dist="38100" dir="2700000" algn="tl">
                    <a:srgbClr val="000000"/>
                  </a:outerShdw>
                </a:effectLst>
                <a:latin typeface="Arial"/>
              </a:rPr>
              <a:t>doesn’t lead to salvation</a:t>
            </a:r>
            <a:r>
              <a:rPr lang="en-US" sz="3000" b="1" dirty="0" smtClean="0">
                <a:effectLst>
                  <a:outerShdw blurRad="38100" dist="38100" dir="2700000" algn="tl">
                    <a:srgbClr val="000000"/>
                  </a:outerShdw>
                </a:effectLst>
                <a:latin typeface="Arial"/>
              </a:rPr>
              <a:t>; </a:t>
            </a:r>
            <a:r>
              <a:rPr lang="en-US" sz="3000" b="1" dirty="0" smtClean="0">
                <a:effectLst>
                  <a:outerShdw blurRad="38100" dist="38100" dir="2700000" algn="tl">
                    <a:srgbClr val="000000"/>
                  </a:outerShdw>
                </a:effectLst>
                <a:latin typeface="Arial"/>
              </a:rPr>
              <a:t>it’s the outworking of salvation</a:t>
            </a:r>
            <a:r>
              <a:rPr lang="en-US" sz="3000" b="1" dirty="0" smtClean="0">
                <a:effectLst>
                  <a:outerShdw blurRad="38100" dist="38100" dir="2700000" algn="tl">
                    <a:srgbClr val="000000"/>
                  </a:outerShdw>
                </a:effectLst>
                <a:latin typeface="Aria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1" end="1"/>
                                            </p:txEl>
                                          </p:spTgt>
                                        </p:tgtEl>
                                        <p:attrNameLst>
                                          <p:attrName>style.visibility</p:attrName>
                                        </p:attrNameLst>
                                      </p:cBhvr>
                                      <p:to>
                                        <p:strVal val="visible"/>
                                      </p:to>
                                    </p:set>
                                    <p:animEffect transition="in" filter="fade">
                                      <p:cBhvr>
                                        <p:cTn id="7" dur="500"/>
                                        <p:tgtEl>
                                          <p:spTgt spid="2969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381000" y="1094057"/>
            <a:ext cx="8305800" cy="2769989"/>
          </a:xfrm>
          <a:prstGeom prst="rect">
            <a:avLst/>
          </a:prstGeom>
          <a:noFill/>
          <a:ln w="9525">
            <a:noFill/>
            <a:miter lim="800000"/>
            <a:headEnd/>
            <a:tailEnd/>
          </a:ln>
          <a:effectLst/>
        </p:spPr>
        <p:txBody>
          <a:bodyPr wrap="square">
            <a:prstTxWarp prst="textNoShape">
              <a:avLst/>
            </a:prstTxWarp>
            <a:spAutoFit/>
          </a:bodyPr>
          <a:lstStyle/>
          <a:p>
            <a:pPr algn="ctr">
              <a:spcBef>
                <a:spcPts val="3600"/>
              </a:spcBef>
              <a:spcAft>
                <a:spcPts val="0"/>
              </a:spcAft>
            </a:pPr>
            <a:r>
              <a:rPr lang="en-US" sz="3800" b="1" dirty="0" smtClean="0">
                <a:solidFill>
                  <a:srgbClr val="FFFFFF"/>
                </a:solidFill>
                <a:effectLst>
                  <a:outerShdw blurRad="38100" dist="38100" dir="2700000" algn="tl">
                    <a:srgbClr val="000000"/>
                  </a:outerShdw>
                </a:effectLst>
                <a:latin typeface="Arial"/>
              </a:rPr>
              <a:t>Salvation</a:t>
            </a:r>
          </a:p>
          <a:p>
            <a:pPr algn="ctr">
              <a:spcBef>
                <a:spcPts val="3600"/>
              </a:spcBef>
              <a:spcAft>
                <a:spcPts val="0"/>
              </a:spcAft>
            </a:pPr>
            <a:r>
              <a:rPr lang="en-US" sz="3800" b="1" dirty="0" smtClean="0">
                <a:solidFill>
                  <a:srgbClr val="FFFFFF"/>
                </a:solidFill>
                <a:effectLst>
                  <a:outerShdw blurRad="38100" dist="38100" dir="2700000" algn="tl">
                    <a:srgbClr val="000000"/>
                  </a:outerShdw>
                </a:effectLst>
                <a:latin typeface="Arial"/>
              </a:rPr>
              <a:t>Sanctification</a:t>
            </a:r>
          </a:p>
          <a:p>
            <a:pPr algn="ctr">
              <a:spcBef>
                <a:spcPts val="3600"/>
              </a:spcBef>
              <a:spcAft>
                <a:spcPts val="0"/>
              </a:spcAft>
            </a:pPr>
            <a:r>
              <a:rPr lang="en-US" sz="3800" b="1" dirty="0" smtClean="0">
                <a:solidFill>
                  <a:srgbClr val="FFFFFF"/>
                </a:solidFill>
                <a:effectLst>
                  <a:outerShdw blurRad="38100" dist="38100" dir="2700000" algn="tl">
                    <a:srgbClr val="000000"/>
                  </a:outerShdw>
                </a:effectLst>
                <a:latin typeface="Arial"/>
              </a:rPr>
              <a:t>Glorification</a:t>
            </a: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457200" y="274320"/>
            <a:ext cx="8229600" cy="4478149"/>
          </a:xfrm>
          <a:prstGeom prst="rect">
            <a:avLst/>
          </a:prstGeom>
          <a:noFill/>
          <a:ln w="9525">
            <a:noFill/>
            <a:miter lim="800000"/>
            <a:headEnd/>
            <a:tailEnd/>
          </a:ln>
          <a:effectLst/>
        </p:spPr>
        <p:txBody>
          <a:bodyPr wrap="square">
            <a:prstTxWarp prst="textNoShape">
              <a:avLst/>
            </a:prstTxWarp>
            <a:spAutoFit/>
          </a:bodyPr>
          <a:lstStyle/>
          <a:p>
            <a:pPr>
              <a:spcBef>
                <a:spcPts val="1800"/>
              </a:spcBef>
              <a:spcAft>
                <a:spcPts val="0"/>
              </a:spcAft>
            </a:pPr>
            <a:r>
              <a:rPr lang="en-US" sz="3000" b="1" dirty="0" smtClean="0">
                <a:effectLst>
                  <a:outerShdw blurRad="38100" dist="38100" dir="2700000" algn="tl">
                    <a:srgbClr val="000000"/>
                  </a:outerShdw>
                </a:effectLst>
                <a:latin typeface="Arial"/>
              </a:rPr>
              <a:t>Correcting some m</a:t>
            </a:r>
            <a:r>
              <a:rPr lang="en-US" sz="3000" b="1" dirty="0" smtClean="0">
                <a:effectLst>
                  <a:outerShdw blurRad="38100" dist="38100" dir="2700000" algn="tl">
                    <a:srgbClr val="000000"/>
                  </a:outerShdw>
                </a:effectLst>
                <a:latin typeface="Arial"/>
              </a:rPr>
              <a:t>isconceptions about </a:t>
            </a:r>
            <a:r>
              <a:rPr lang="en-US" sz="3000" b="1" dirty="0" smtClean="0">
                <a:effectLst>
                  <a:outerShdw blurRad="38100" dist="38100" dir="2700000" algn="tl">
                    <a:srgbClr val="000000"/>
                  </a:outerShdw>
                </a:effectLst>
                <a:latin typeface="Arial"/>
              </a:rPr>
              <a:t>spiritual </a:t>
            </a:r>
            <a:r>
              <a:rPr lang="en-US" sz="3000" b="1" dirty="0" smtClean="0">
                <a:effectLst>
                  <a:outerShdw blurRad="38100" dist="38100" dir="2700000" algn="tl">
                    <a:srgbClr val="000000"/>
                  </a:outerShdw>
                </a:effectLst>
                <a:latin typeface="Arial"/>
              </a:rPr>
              <a:t>growth …</a:t>
            </a:r>
            <a:endParaRPr lang="en-US" sz="3000" b="1" dirty="0" smtClean="0">
              <a:effectLst>
                <a:outerShdw blurRad="38100" dist="38100" dir="2700000" algn="tl">
                  <a:srgbClr val="000000"/>
                </a:outerShdw>
              </a:effectLst>
              <a:latin typeface="Arial"/>
            </a:endParaRPr>
          </a:p>
          <a:p>
            <a:pPr marL="914400" indent="-625475">
              <a:spcBef>
                <a:spcPts val="1800"/>
              </a:spcBef>
              <a:spcAft>
                <a:spcPts val="0"/>
              </a:spcAft>
              <a:buAutoNum type="alphaUcPeriod"/>
            </a:pPr>
            <a:r>
              <a:rPr lang="en-US" sz="3000" b="1" dirty="0" smtClean="0">
                <a:effectLst>
                  <a:outerShdw blurRad="38100" dist="38100" dir="2700000" algn="tl">
                    <a:srgbClr val="000000"/>
                  </a:outerShdw>
                </a:effectLst>
                <a:latin typeface="Arial"/>
              </a:rPr>
              <a:t>Spiritual growth </a:t>
            </a:r>
            <a:r>
              <a:rPr lang="en-US" sz="3000" b="1" dirty="0" smtClean="0">
                <a:effectLst>
                  <a:outerShdw blurRad="38100" dist="38100" dir="2700000" algn="tl">
                    <a:srgbClr val="000000"/>
                  </a:outerShdw>
                </a:effectLst>
                <a:latin typeface="Arial"/>
              </a:rPr>
              <a:t>isn’t about getting saved</a:t>
            </a:r>
            <a:r>
              <a:rPr lang="en-US" sz="3000" b="1" dirty="0" smtClean="0">
                <a:effectLst>
                  <a:outerShdw blurRad="38100" dist="38100" dir="2700000" algn="tl">
                    <a:srgbClr val="000000"/>
                  </a:outerShdw>
                </a:effectLst>
                <a:latin typeface="Arial"/>
              </a:rPr>
              <a:t>; </a:t>
            </a:r>
            <a:r>
              <a:rPr lang="en-US" sz="3000" b="1" dirty="0" smtClean="0">
                <a:effectLst>
                  <a:outerShdw blurRad="38100" dist="38100" dir="2700000" algn="tl">
                    <a:srgbClr val="000000"/>
                  </a:outerShdw>
                </a:effectLst>
                <a:latin typeface="Arial"/>
              </a:rPr>
              <a:t>it’s the outworking of salvation</a:t>
            </a:r>
            <a:r>
              <a:rPr lang="en-US" sz="3000" b="1" dirty="0" smtClean="0">
                <a:effectLst>
                  <a:outerShdw blurRad="38100" dist="38100" dir="2700000" algn="tl">
                    <a:srgbClr val="000000"/>
                  </a:outerShdw>
                </a:effectLst>
                <a:latin typeface="Arial"/>
              </a:rPr>
              <a:t>.</a:t>
            </a:r>
          </a:p>
          <a:p>
            <a:pPr marL="914400" indent="-625475">
              <a:spcBef>
                <a:spcPts val="1800"/>
              </a:spcBef>
              <a:spcAft>
                <a:spcPts val="0"/>
              </a:spcAft>
              <a:buAutoNum type="alphaUcPeriod"/>
            </a:pPr>
            <a:r>
              <a:rPr lang="en-US" sz="3000" b="1" dirty="0" smtClean="0">
                <a:effectLst>
                  <a:outerShdw blurRad="38100" dist="38100" dir="2700000" algn="tl">
                    <a:srgbClr val="000000"/>
                  </a:outerShdw>
                </a:effectLst>
                <a:latin typeface="Arial"/>
              </a:rPr>
              <a:t>Our growth in grace doesn’t cause God to love us more.</a:t>
            </a:r>
          </a:p>
          <a:p>
            <a:pPr marL="914400" indent="-625475">
              <a:spcBef>
                <a:spcPts val="1800"/>
              </a:spcBef>
              <a:spcAft>
                <a:spcPts val="0"/>
              </a:spcAft>
              <a:buAutoNum type="alphaUcPeriod"/>
            </a:pPr>
            <a:r>
              <a:rPr lang="en-US" sz="3000" b="1" dirty="0" smtClean="0">
                <a:effectLst>
                  <a:outerShdw blurRad="38100" dist="38100" dir="2700000" algn="tl">
                    <a:srgbClr val="000000"/>
                  </a:outerShdw>
                </a:effectLst>
                <a:latin typeface="Arial"/>
              </a:rPr>
              <a:t>Spiritual growth happens over time, but it’s not automatic.</a:t>
            </a:r>
          </a:p>
        </p:txBody>
      </p:sp>
    </p:spTree>
    <p:extLst>
      <p:ext uri="{BB962C8B-B14F-4D97-AF65-F5344CB8AC3E}">
        <p14:creationId xmlns:p14="http://schemas.microsoft.com/office/powerpoint/2010/main" val="1119818257"/>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Effect transition="in" filter="fade">
                                      <p:cBhvr>
                                        <p:cTn id="7" dur="500"/>
                                        <p:tgtEl>
                                          <p:spTgt spid="2969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3" end="3"/>
                                            </p:txEl>
                                          </p:spTgt>
                                        </p:tgtEl>
                                        <p:attrNameLst>
                                          <p:attrName>style.visibility</p:attrName>
                                        </p:attrNameLst>
                                      </p:cBhvr>
                                      <p:to>
                                        <p:strVal val="visible"/>
                                      </p:to>
                                    </p:set>
                                    <p:animEffect transition="in" filter="fade">
                                      <p:cBhvr>
                                        <p:cTn id="1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822960" y="860284"/>
            <a:ext cx="7498080" cy="3200876"/>
          </a:xfrm>
          <a:prstGeom prst="rect">
            <a:avLst/>
          </a:prstGeom>
          <a:noFill/>
          <a:ln w="9525">
            <a:noFill/>
            <a:miter lim="800000"/>
            <a:headEnd/>
            <a:tailEnd/>
          </a:ln>
          <a:effectLst/>
        </p:spPr>
        <p:txBody>
          <a:bodyPr wrap="square">
            <a:prstTxWarp prst="textNoShape">
              <a:avLst/>
            </a:prstTxWarp>
            <a:spAutoFit/>
          </a:bodyPr>
          <a:lstStyle/>
          <a:p>
            <a:pPr algn="ctr">
              <a:spcBef>
                <a:spcPts val="1200"/>
              </a:spcBef>
              <a:spcAft>
                <a:spcPts val="0"/>
              </a:spcAft>
              <a:tabLst>
                <a:tab pos="7493000" algn="l"/>
              </a:tabLst>
            </a:pPr>
            <a:r>
              <a:rPr lang="en-US" sz="3200" b="1" dirty="0" smtClean="0">
                <a:effectLst>
                  <a:outerShdw blurRad="38100" dist="38100" dir="2700000" algn="tl">
                    <a:srgbClr val="000000">
                      <a:alpha val="80000"/>
                    </a:srgbClr>
                  </a:outerShdw>
                </a:effectLst>
                <a:latin typeface="Arial"/>
              </a:rPr>
              <a:t>2 </a:t>
            </a:r>
            <a:r>
              <a:rPr lang="en-US" sz="3200" b="1" dirty="0" smtClean="0">
                <a:effectLst>
                  <a:outerShdw blurRad="38100" dist="38100" dir="2700000" algn="tl">
                    <a:srgbClr val="000000">
                      <a:alpha val="80000"/>
                    </a:srgbClr>
                  </a:outerShdw>
                </a:effectLst>
                <a:latin typeface="Arial"/>
              </a:rPr>
              <a:t>Corinthians </a:t>
            </a:r>
            <a:r>
              <a:rPr lang="en-US" sz="3200" b="1" dirty="0" smtClean="0">
                <a:effectLst>
                  <a:outerShdw blurRad="38100" dist="38100" dir="2700000" algn="tl">
                    <a:srgbClr val="000000">
                      <a:alpha val="80000"/>
                    </a:srgbClr>
                  </a:outerShdw>
                </a:effectLst>
                <a:latin typeface="Arial"/>
              </a:rPr>
              <a:t>3:18</a:t>
            </a:r>
          </a:p>
          <a:p>
            <a:pPr marL="177800" indent="-177800" algn="ctr">
              <a:spcBef>
                <a:spcPts val="1200"/>
              </a:spcBef>
              <a:spcAft>
                <a:spcPts val="0"/>
              </a:spcAft>
              <a:tabLst>
                <a:tab pos="7493000" algn="l"/>
              </a:tabLst>
            </a:pPr>
            <a:r>
              <a:rPr lang="en-US" sz="3200" b="1" dirty="0" smtClean="0">
                <a:effectLst>
                  <a:outerShdw blurRad="38100" dist="38100" dir="2700000" algn="tl">
                    <a:srgbClr val="000000">
                      <a:alpha val="80000"/>
                    </a:srgbClr>
                  </a:outerShdw>
                </a:effectLst>
                <a:latin typeface="Arial"/>
              </a:rPr>
              <a:t>“But we all, with open face beholding as in a glass the glory of the Lord, are changed into the same image from glory to glory, even as by the Spirit of the Lord.”</a:t>
            </a: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457200" y="274320"/>
            <a:ext cx="8229600" cy="4478149"/>
          </a:xfrm>
          <a:prstGeom prst="rect">
            <a:avLst/>
          </a:prstGeom>
          <a:noFill/>
          <a:ln w="9525">
            <a:noFill/>
            <a:miter lim="800000"/>
            <a:headEnd/>
            <a:tailEnd/>
          </a:ln>
          <a:effectLst/>
        </p:spPr>
        <p:txBody>
          <a:bodyPr wrap="square">
            <a:prstTxWarp prst="textNoShape">
              <a:avLst/>
            </a:prstTxWarp>
            <a:spAutoFit/>
          </a:bodyPr>
          <a:lstStyle/>
          <a:p>
            <a:pPr>
              <a:spcBef>
                <a:spcPts val="1800"/>
              </a:spcBef>
              <a:spcAft>
                <a:spcPts val="0"/>
              </a:spcAft>
            </a:pPr>
            <a:r>
              <a:rPr lang="en-US" sz="3000" b="1" dirty="0" smtClean="0">
                <a:effectLst>
                  <a:outerShdw blurRad="38100" dist="38100" dir="2700000" algn="tl">
                    <a:srgbClr val="000000"/>
                  </a:outerShdw>
                </a:effectLst>
                <a:latin typeface="Arial"/>
              </a:rPr>
              <a:t>Correcting some misconceptions </a:t>
            </a:r>
            <a:r>
              <a:rPr lang="en-US" sz="3000" b="1" dirty="0" smtClean="0">
                <a:effectLst>
                  <a:outerShdw blurRad="38100" dist="38100" dir="2700000" algn="tl">
                    <a:srgbClr val="000000"/>
                  </a:outerShdw>
                </a:effectLst>
                <a:latin typeface="Arial"/>
              </a:rPr>
              <a:t>about spiritual </a:t>
            </a:r>
            <a:r>
              <a:rPr lang="en-US" sz="3000" b="1" dirty="0" smtClean="0">
                <a:effectLst>
                  <a:outerShdw blurRad="38100" dist="38100" dir="2700000" algn="tl">
                    <a:srgbClr val="000000"/>
                  </a:outerShdw>
                </a:effectLst>
                <a:latin typeface="Arial"/>
              </a:rPr>
              <a:t>growth …</a:t>
            </a:r>
            <a:endParaRPr lang="en-US" sz="3000" b="1" dirty="0" smtClean="0">
              <a:effectLst>
                <a:outerShdw blurRad="38100" dist="38100" dir="2700000" algn="tl">
                  <a:srgbClr val="000000"/>
                </a:outerShdw>
              </a:effectLst>
              <a:latin typeface="Arial"/>
            </a:endParaRPr>
          </a:p>
          <a:p>
            <a:pPr marL="914400" indent="-625475">
              <a:spcBef>
                <a:spcPts val="1800"/>
              </a:spcBef>
              <a:spcAft>
                <a:spcPts val="0"/>
              </a:spcAft>
              <a:buFont typeface="+mj-lt"/>
              <a:buAutoNum type="alphaUcPeriod" startAt="4"/>
            </a:pPr>
            <a:r>
              <a:rPr lang="en-US" sz="3000" b="1" dirty="0" smtClean="0">
                <a:effectLst>
                  <a:outerShdw blurRad="38100" dist="38100" dir="2700000" algn="tl">
                    <a:srgbClr val="000000"/>
                  </a:outerShdw>
                </a:effectLst>
                <a:latin typeface="Arial"/>
              </a:rPr>
              <a:t>Spiritual growth is much more than Bible knowledge.</a:t>
            </a:r>
          </a:p>
          <a:p>
            <a:pPr marL="914400" indent="-625475">
              <a:spcBef>
                <a:spcPts val="1800"/>
              </a:spcBef>
              <a:spcAft>
                <a:spcPts val="0"/>
              </a:spcAft>
              <a:buFont typeface="+mj-lt"/>
              <a:buAutoNum type="alphaUcPeriod" startAt="4"/>
            </a:pPr>
            <a:r>
              <a:rPr lang="en-US" sz="3000" b="1" dirty="0" smtClean="0">
                <a:effectLst>
                  <a:outerShdw blurRad="38100" dist="38100" dir="2700000" algn="tl">
                    <a:srgbClr val="000000"/>
                  </a:outerShdw>
                </a:effectLst>
                <a:latin typeface="Arial"/>
              </a:rPr>
              <a:t>Spiritual growth is not measured by religious activity.</a:t>
            </a:r>
          </a:p>
          <a:p>
            <a:pPr marL="914400" indent="-625475">
              <a:spcBef>
                <a:spcPts val="1800"/>
              </a:spcBef>
              <a:spcAft>
                <a:spcPts val="0"/>
              </a:spcAft>
              <a:buFont typeface="+mj-lt"/>
              <a:buAutoNum type="alphaUcPeriod" startAt="4"/>
            </a:pPr>
            <a:r>
              <a:rPr lang="en-US" sz="3000" b="1" dirty="0" smtClean="0">
                <a:effectLst>
                  <a:outerShdw blurRad="38100" dist="38100" dir="2700000" algn="tl">
                    <a:srgbClr val="000000"/>
                  </a:outerShdw>
                </a:effectLst>
                <a:latin typeface="Arial"/>
              </a:rPr>
              <a:t>Spiritual growth is not marked by material prosperity.</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Effect transition="in" filter="fade">
                                      <p:cBhvr>
                                        <p:cTn id="7" dur="500"/>
                                        <p:tgtEl>
                                          <p:spTgt spid="2969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3" end="3"/>
                                            </p:txEl>
                                          </p:spTgt>
                                        </p:tgtEl>
                                        <p:attrNameLst>
                                          <p:attrName>style.visibility</p:attrName>
                                        </p:attrNameLst>
                                      </p:cBhvr>
                                      <p:to>
                                        <p:strVal val="visible"/>
                                      </p:to>
                                    </p:set>
                                    <p:animEffect transition="in" filter="fade">
                                      <p:cBhvr>
                                        <p:cTn id="1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640080" y="309774"/>
            <a:ext cx="7863840" cy="4462760"/>
          </a:xfrm>
          <a:prstGeom prst="rect">
            <a:avLst/>
          </a:prstGeom>
          <a:noFill/>
          <a:ln w="9525">
            <a:noFill/>
            <a:miter lim="800000"/>
            <a:headEnd/>
            <a:tailEnd/>
          </a:ln>
          <a:effectLst/>
        </p:spPr>
        <p:txBody>
          <a:bodyPr wrap="square">
            <a:prstTxWarp prst="textNoShape">
              <a:avLst/>
            </a:prstTxWarp>
            <a:spAutoFit/>
          </a:bodyPr>
          <a:lstStyle/>
          <a:p>
            <a:pPr marL="571500" indent="-571500">
              <a:spcBef>
                <a:spcPts val="2400"/>
              </a:spcBef>
              <a:spcAft>
                <a:spcPts val="0"/>
              </a:spcAft>
            </a:pPr>
            <a:r>
              <a:rPr lang="en-US" sz="3200" b="1" dirty="0" smtClean="0">
                <a:effectLst>
                  <a:outerShdw blurRad="38100" dist="38100" dir="2700000" algn="tl">
                    <a:srgbClr val="000000"/>
                  </a:outerShdw>
                </a:effectLst>
                <a:latin typeface="Arial"/>
              </a:rPr>
              <a:t>In order to grow spiritually, you must …</a:t>
            </a:r>
          </a:p>
          <a:p>
            <a:pPr marL="914400" indent="-571500">
              <a:spcBef>
                <a:spcPts val="2400"/>
              </a:spcBef>
              <a:spcAft>
                <a:spcPts val="0"/>
              </a:spcAft>
              <a:buAutoNum type="arabicPeriod"/>
            </a:pPr>
            <a:r>
              <a:rPr lang="en-US" sz="3200" b="1" dirty="0" smtClean="0">
                <a:effectLst>
                  <a:outerShdw blurRad="38100" dist="38100" dir="2700000" algn="tl">
                    <a:srgbClr val="000000"/>
                  </a:outerShdw>
                </a:effectLst>
                <a:latin typeface="Arial"/>
              </a:rPr>
              <a:t>Purposefully remove hindrances to growth.</a:t>
            </a:r>
          </a:p>
          <a:p>
            <a:pPr marL="914400" indent="-571500">
              <a:spcBef>
                <a:spcPts val="2400"/>
              </a:spcBef>
              <a:spcAft>
                <a:spcPts val="0"/>
              </a:spcAft>
              <a:buAutoNum type="arabicPeriod"/>
            </a:pPr>
            <a:r>
              <a:rPr lang="en-US" sz="3200" b="1" dirty="0" smtClean="0">
                <a:effectLst>
                  <a:outerShdw blurRad="38100" dist="38100" dir="2700000" algn="tl">
                    <a:srgbClr val="000000"/>
                  </a:outerShdw>
                </a:effectLst>
                <a:latin typeface="Arial"/>
              </a:rPr>
              <a:t>Actively foster conditions that lead to growth.</a:t>
            </a:r>
          </a:p>
          <a:p>
            <a:pPr marL="914400" indent="-571500">
              <a:spcBef>
                <a:spcPts val="2400"/>
              </a:spcBef>
              <a:spcAft>
                <a:spcPts val="0"/>
              </a:spcAft>
              <a:buAutoNum type="arabicPeriod"/>
            </a:pPr>
            <a:r>
              <a:rPr lang="en-US" sz="3200" b="1" dirty="0" smtClean="0">
                <a:effectLst>
                  <a:outerShdw blurRad="38100" dist="38100" dir="2700000" algn="tl">
                    <a:srgbClr val="000000"/>
                  </a:outerShdw>
                </a:effectLst>
                <a:latin typeface="Arial"/>
              </a:rPr>
              <a:t>Keep your focus on </a:t>
            </a:r>
            <a:r>
              <a:rPr lang="en-US" sz="3200" b="1" dirty="0" smtClean="0">
                <a:effectLst>
                  <a:outerShdw blurRad="38100" dist="38100" dir="2700000" algn="tl">
                    <a:srgbClr val="000000"/>
                  </a:outerShdw>
                </a:effectLst>
                <a:latin typeface="Arial"/>
              </a:rPr>
              <a:t>Jesus, our </a:t>
            </a:r>
            <a:r>
              <a:rPr lang="en-US" sz="3200" b="1" dirty="0" smtClean="0">
                <a:effectLst>
                  <a:outerShdw blurRad="38100" dist="38100" dir="2700000" algn="tl">
                    <a:srgbClr val="000000"/>
                  </a:outerShdw>
                </a:effectLst>
                <a:latin typeface="Arial"/>
              </a:rPr>
              <a:t>Savior and </a:t>
            </a:r>
            <a:r>
              <a:rPr lang="en-US" sz="3200" b="1" dirty="0" smtClean="0">
                <a:effectLst>
                  <a:outerShdw blurRad="38100" dist="38100" dir="2700000" algn="tl">
                    <a:srgbClr val="000000"/>
                  </a:outerShdw>
                </a:effectLst>
                <a:latin typeface="Arial"/>
              </a:rPr>
              <a:t>our Lord</a:t>
            </a:r>
            <a:r>
              <a:rPr lang="en-US" sz="3200" b="1" dirty="0" smtClean="0">
                <a:effectLst>
                  <a:outerShdw blurRad="38100" dist="38100" dir="2700000" algn="tl">
                    <a:srgbClr val="000000"/>
                  </a:outerShdw>
                </a:effectLst>
                <a:latin typeface="Aria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2" end="2"/>
                                            </p:txEl>
                                          </p:spTgt>
                                        </p:tgtEl>
                                        <p:attrNameLst>
                                          <p:attrName>style.visibility</p:attrName>
                                        </p:attrNameLst>
                                      </p:cBhvr>
                                      <p:to>
                                        <p:strVal val="visible"/>
                                      </p:to>
                                    </p:set>
                                    <p:animEffect transition="in" filter="fade">
                                      <p:cBhvr>
                                        <p:cTn id="7" dur="500"/>
                                        <p:tgtEl>
                                          <p:spTgt spid="29699">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9699">
                                            <p:txEl>
                                              <p:pRg st="3" end="3"/>
                                            </p:txEl>
                                          </p:spTgt>
                                        </p:tgtEl>
                                        <p:attrNameLst>
                                          <p:attrName>style.visibility</p:attrName>
                                        </p:attrNameLst>
                                      </p:cBhvr>
                                      <p:to>
                                        <p:strVal val="visible"/>
                                      </p:to>
                                    </p:set>
                                    <p:animEffect transition="in" filter="fade">
                                      <p:cBhvr>
                                        <p:cTn id="12" dur="500"/>
                                        <p:tgtEl>
                                          <p:spTgt spid="2969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152400" y="57150"/>
            <a:ext cx="8839200" cy="4862870"/>
          </a:xfrm>
          <a:prstGeom prst="rect">
            <a:avLst/>
          </a:prstGeom>
          <a:noFill/>
          <a:ln w="9525">
            <a:noFill/>
            <a:miter lim="800000"/>
            <a:headEnd/>
            <a:tailEnd/>
          </a:ln>
          <a:effectLst/>
        </p:spPr>
        <p:txBody>
          <a:bodyPr wrap="square">
            <a:prstTxWarp prst="textNoShape">
              <a:avLst/>
            </a:prstTxWarp>
            <a:spAutoFit/>
          </a:bodyPr>
          <a:lstStyle/>
          <a:p>
            <a:pPr algn="ctr">
              <a:spcBef>
                <a:spcPts val="1200"/>
              </a:spcBef>
              <a:spcAft>
                <a:spcPts val="0"/>
              </a:spcAft>
              <a:tabLst>
                <a:tab pos="7493000" algn="l"/>
              </a:tabLst>
            </a:pPr>
            <a:r>
              <a:rPr lang="en-US" sz="3000" b="1" dirty="0" smtClean="0">
                <a:effectLst>
                  <a:outerShdw blurRad="38100" dist="38100" dir="2700000" algn="tl">
                    <a:srgbClr val="000000">
                      <a:alpha val="80000"/>
                    </a:srgbClr>
                  </a:outerShdw>
                </a:effectLst>
                <a:latin typeface="Arial"/>
              </a:rPr>
              <a:t>Hebrews 12</a:t>
            </a:r>
            <a:r>
              <a:rPr lang="en-US" sz="600" b="1" dirty="0" smtClean="0">
                <a:effectLst>
                  <a:outerShdw blurRad="38100" dist="38100" dir="2700000" algn="tl">
                    <a:srgbClr val="000000">
                      <a:alpha val="80000"/>
                    </a:srgbClr>
                  </a:outerShdw>
                </a:effectLst>
                <a:latin typeface="Arial"/>
              </a:rPr>
              <a:t> </a:t>
            </a:r>
            <a:r>
              <a:rPr lang="en-US" sz="3000" b="1" dirty="0" smtClean="0">
                <a:effectLst>
                  <a:outerShdw blurRad="38100" dist="38100" dir="2700000" algn="tl">
                    <a:srgbClr val="000000">
                      <a:alpha val="80000"/>
                    </a:srgbClr>
                  </a:outerShdw>
                </a:effectLst>
                <a:latin typeface="Arial"/>
              </a:rPr>
              <a:t>:1-</a:t>
            </a:r>
            <a:r>
              <a:rPr lang="en-US" sz="900" b="1" dirty="0" smtClean="0">
                <a:effectLst>
                  <a:outerShdw blurRad="38100" dist="38100" dir="2700000" algn="tl">
                    <a:srgbClr val="000000">
                      <a:alpha val="80000"/>
                    </a:srgbClr>
                  </a:outerShdw>
                </a:effectLst>
                <a:latin typeface="Arial"/>
              </a:rPr>
              <a:t> </a:t>
            </a:r>
            <a:r>
              <a:rPr lang="en-US" sz="3000" b="1" dirty="0" smtClean="0">
                <a:effectLst>
                  <a:outerShdw blurRad="38100" dist="38100" dir="2700000" algn="tl">
                    <a:srgbClr val="000000">
                      <a:alpha val="80000"/>
                    </a:srgbClr>
                  </a:outerShdw>
                </a:effectLst>
                <a:latin typeface="Arial"/>
              </a:rPr>
              <a:t>2</a:t>
            </a:r>
            <a:endParaRPr lang="en-US" sz="3000" b="1" dirty="0" smtClean="0">
              <a:effectLst>
                <a:outerShdw blurRad="38100" dist="38100" dir="2700000" algn="tl">
                  <a:srgbClr val="000000">
                    <a:alpha val="80000"/>
                  </a:srgbClr>
                </a:outerShdw>
              </a:effectLst>
              <a:latin typeface="Arial"/>
            </a:endParaRPr>
          </a:p>
          <a:p>
            <a:pPr marL="114300" indent="-114300" algn="ctr">
              <a:spcBef>
                <a:spcPts val="1200"/>
              </a:spcBef>
              <a:spcAft>
                <a:spcPts val="0"/>
              </a:spcAft>
              <a:tabLst>
                <a:tab pos="7493000" algn="l"/>
              </a:tabLst>
            </a:pPr>
            <a:r>
              <a:rPr lang="en-US" sz="3000" b="1" dirty="0" smtClean="0">
                <a:effectLst>
                  <a:outerShdw blurRad="38100" dist="38100" dir="2700000" algn="tl">
                    <a:srgbClr val="000000">
                      <a:alpha val="80000"/>
                    </a:srgbClr>
                  </a:outerShdw>
                </a:effectLst>
                <a:latin typeface="Arial"/>
              </a:rPr>
              <a:t>“Wherefore seeing we also are compassed about with so great a cloud of witnesses, let us lay aside every weight, and the sin which doth so easily beset us, and let us run with patience the race that is set before us,  Looking unto Jesus the author and finisher of our faith; who for the joy that was set before him endured the cross, despising the shame, and is set down at the right hand of the throne of God</a:t>
            </a:r>
            <a:r>
              <a:rPr lang="en-US" sz="3000" b="1" dirty="0" smtClean="0">
                <a:effectLst>
                  <a:outerShdw blurRad="38100" dist="38100" dir="2700000" algn="tl">
                    <a:srgbClr val="000000">
                      <a:alpha val="80000"/>
                    </a:srgbClr>
                  </a:outerShdw>
                </a:effectLst>
                <a:latin typeface="Arial"/>
              </a:rPr>
              <a:t>.”</a:t>
            </a: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640080" y="292982"/>
            <a:ext cx="7863840" cy="4503797"/>
          </a:xfrm>
          <a:prstGeom prst="rect">
            <a:avLst/>
          </a:prstGeom>
          <a:noFill/>
          <a:ln w="9525">
            <a:noFill/>
            <a:miter lim="800000"/>
            <a:headEnd/>
            <a:tailEnd/>
          </a:ln>
          <a:effectLst/>
        </p:spPr>
        <p:txBody>
          <a:bodyPr wrap="square">
            <a:prstTxWarp prst="textNoShape">
              <a:avLst/>
            </a:prstTxWarp>
            <a:spAutoFit/>
          </a:bodyPr>
          <a:lstStyle/>
          <a:p>
            <a:pPr marL="571500" indent="-571500">
              <a:spcBef>
                <a:spcPts val="1400"/>
              </a:spcBef>
              <a:spcAft>
                <a:spcPts val="0"/>
              </a:spcAft>
            </a:pPr>
            <a:r>
              <a:rPr lang="en-US" sz="3000" b="1" dirty="0" smtClean="0">
                <a:effectLst>
                  <a:outerShdw blurRad="38100" dist="38100" dir="2700000" algn="tl">
                    <a:srgbClr val="000000"/>
                  </a:outerShdw>
                </a:effectLst>
                <a:latin typeface="Arial"/>
              </a:rPr>
              <a:t>In order to grow spiritually, you must …</a:t>
            </a:r>
          </a:p>
          <a:p>
            <a:pPr marL="914400" indent="-569913">
              <a:spcBef>
                <a:spcPts val="1400"/>
              </a:spcBef>
              <a:spcAft>
                <a:spcPts val="0"/>
              </a:spcAft>
              <a:buAutoNum type="arabicPeriod"/>
            </a:pPr>
            <a:r>
              <a:rPr lang="en-US" sz="3000" b="1" dirty="0" smtClean="0">
                <a:effectLst>
                  <a:outerShdw blurRad="38100" dist="38100" dir="2700000" algn="tl">
                    <a:srgbClr val="000000"/>
                  </a:outerShdw>
                </a:effectLst>
                <a:latin typeface="Arial"/>
              </a:rPr>
              <a:t>Purposefully remove hindrances to growth.</a:t>
            </a:r>
          </a:p>
          <a:p>
            <a:pPr marL="914400" indent="-569913">
              <a:spcBef>
                <a:spcPts val="1400"/>
              </a:spcBef>
              <a:spcAft>
                <a:spcPts val="0"/>
              </a:spcAft>
              <a:buAutoNum type="arabicPeriod"/>
            </a:pPr>
            <a:r>
              <a:rPr lang="en-US" sz="3000" b="1" dirty="0" smtClean="0">
                <a:effectLst>
                  <a:outerShdw blurRad="38100" dist="38100" dir="2700000" algn="tl">
                    <a:srgbClr val="000000"/>
                  </a:outerShdw>
                </a:effectLst>
                <a:latin typeface="Arial"/>
              </a:rPr>
              <a:t>Actively foster conditions that lead to growth.</a:t>
            </a:r>
          </a:p>
          <a:p>
            <a:pPr marL="914400" indent="-569913">
              <a:spcBef>
                <a:spcPts val="1400"/>
              </a:spcBef>
              <a:spcAft>
                <a:spcPts val="0"/>
              </a:spcAft>
              <a:buAutoNum type="arabicPeriod"/>
            </a:pPr>
            <a:r>
              <a:rPr lang="en-US" sz="3000" b="1" dirty="0" smtClean="0">
                <a:effectLst>
                  <a:outerShdw blurRad="38100" dist="38100" dir="2700000" algn="tl">
                    <a:srgbClr val="000000"/>
                  </a:outerShdw>
                </a:effectLst>
                <a:latin typeface="Arial"/>
              </a:rPr>
              <a:t>Keep your focus on </a:t>
            </a:r>
            <a:r>
              <a:rPr lang="en-US" sz="3000" b="1" dirty="0" smtClean="0">
                <a:effectLst>
                  <a:outerShdw blurRad="38100" dist="38100" dir="2700000" algn="tl">
                    <a:srgbClr val="000000"/>
                  </a:outerShdw>
                </a:effectLst>
                <a:latin typeface="Arial"/>
              </a:rPr>
              <a:t>following Jesus.</a:t>
            </a:r>
            <a:endParaRPr lang="en-US" sz="3000" b="1" dirty="0" smtClean="0">
              <a:effectLst>
                <a:outerShdw blurRad="38100" dist="38100" dir="2700000" algn="tl">
                  <a:srgbClr val="000000"/>
                </a:outerShdw>
              </a:effectLst>
              <a:latin typeface="Arial"/>
            </a:endParaRPr>
          </a:p>
          <a:p>
            <a:pPr marL="914400" indent="-569913">
              <a:spcBef>
                <a:spcPts val="1400"/>
              </a:spcBef>
              <a:spcAft>
                <a:spcPts val="0"/>
              </a:spcAft>
              <a:buAutoNum type="arabicPeriod"/>
            </a:pPr>
            <a:r>
              <a:rPr lang="en-US" sz="3000" b="1" dirty="0" smtClean="0">
                <a:effectLst>
                  <a:outerShdw blurRad="38100" dist="38100" dir="2700000" algn="tl">
                    <a:srgbClr val="000000"/>
                  </a:outerShdw>
                </a:effectLst>
                <a:latin typeface="Arial"/>
              </a:rPr>
              <a:t>Recognize how desperately you need God’s grace to grow</a:t>
            </a:r>
            <a:r>
              <a:rPr lang="en-US" sz="3000" b="1" dirty="0" smtClean="0">
                <a:effectLst>
                  <a:outerShdw blurRad="38100" dist="38100" dir="2700000" algn="tl">
                    <a:srgbClr val="000000"/>
                  </a:outerShdw>
                </a:effectLst>
                <a:latin typeface="Arial"/>
              </a:rPr>
              <a:t>.</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99">
                                            <p:txEl>
                                              <p:pRg st="4" end="4"/>
                                            </p:txEl>
                                          </p:spTgt>
                                        </p:tgtEl>
                                        <p:attrNameLst>
                                          <p:attrName>style.visibility</p:attrName>
                                        </p:attrNameLst>
                                      </p:cBhvr>
                                      <p:to>
                                        <p:strVal val="visible"/>
                                      </p:to>
                                    </p:set>
                                    <p:animEffect transition="in" filter="fade">
                                      <p:cBhvr>
                                        <p:cTn id="7" dur="500"/>
                                        <p:tgtEl>
                                          <p:spTgt spid="29699">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3807461695"/>
      </p:ext>
    </p:extLst>
  </p:cSld>
  <p:clrMapOvr>
    <a:masterClrMapping/>
  </p:clrMapOvr>
  <p:transition advTm="1000">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9699" name="Text Box 3"/>
          <p:cNvSpPr txBox="1">
            <a:spLocks noChangeArrowheads="1"/>
          </p:cNvSpPr>
          <p:nvPr/>
        </p:nvSpPr>
        <p:spPr bwMode="auto">
          <a:xfrm>
            <a:off x="914400" y="1158716"/>
            <a:ext cx="7315200" cy="2708434"/>
          </a:xfrm>
          <a:prstGeom prst="rect">
            <a:avLst/>
          </a:prstGeom>
          <a:noFill/>
          <a:ln w="9525">
            <a:noFill/>
            <a:miter lim="800000"/>
            <a:headEnd/>
            <a:tailEnd/>
          </a:ln>
          <a:effectLst/>
        </p:spPr>
        <p:txBody>
          <a:bodyPr wrap="square">
            <a:prstTxWarp prst="textNoShape">
              <a:avLst/>
            </a:prstTxWarp>
            <a:spAutoFit/>
          </a:bodyPr>
          <a:lstStyle/>
          <a:p>
            <a:pPr algn="ctr">
              <a:spcBef>
                <a:spcPts val="1200"/>
              </a:spcBef>
              <a:spcAft>
                <a:spcPts val="0"/>
              </a:spcAft>
              <a:tabLst>
                <a:tab pos="7493000" algn="l"/>
              </a:tabLst>
            </a:pPr>
            <a:r>
              <a:rPr lang="en-US" sz="3200" b="1" dirty="0" smtClean="0">
                <a:effectLst>
                  <a:outerShdw blurRad="38100" dist="38100" dir="2700000" algn="tl">
                    <a:srgbClr val="000000">
                      <a:alpha val="80000"/>
                    </a:srgbClr>
                  </a:outerShdw>
                </a:effectLst>
                <a:latin typeface="Arial"/>
              </a:rPr>
              <a:t>2 Peter 3:18</a:t>
            </a:r>
          </a:p>
          <a:p>
            <a:pPr algn="ctr">
              <a:spcBef>
                <a:spcPts val="1200"/>
              </a:spcBef>
              <a:spcAft>
                <a:spcPts val="0"/>
              </a:spcAft>
              <a:tabLst>
                <a:tab pos="7493000" algn="l"/>
              </a:tabLst>
            </a:pPr>
            <a:r>
              <a:rPr lang="en-US" sz="3200" b="1" dirty="0" smtClean="0">
                <a:effectLst>
                  <a:outerShdw blurRad="38100" dist="38100" dir="2700000" algn="tl">
                    <a:srgbClr val="000000">
                      <a:alpha val="80000"/>
                    </a:srgbClr>
                  </a:outerShdw>
                </a:effectLst>
                <a:latin typeface="Arial"/>
              </a:rPr>
              <a:t>“</a:t>
            </a:r>
            <a:r>
              <a:rPr lang="en-US" sz="3200" b="1" dirty="0" smtClean="0">
                <a:effectLst>
                  <a:outerShdw blurRad="38100" dist="38100" dir="2700000" algn="tl">
                    <a:srgbClr val="000000">
                      <a:alpha val="80000"/>
                    </a:srgbClr>
                  </a:outerShdw>
                </a:effectLst>
                <a:latin typeface="Arial"/>
              </a:rPr>
              <a:t>But grow in grace, and in the knowledge of our Lord and </a:t>
            </a:r>
            <a:r>
              <a:rPr lang="en-US" sz="3200" b="1" dirty="0" err="1" smtClean="0">
                <a:effectLst>
                  <a:outerShdw blurRad="38100" dist="38100" dir="2700000" algn="tl">
                    <a:srgbClr val="000000">
                      <a:alpha val="80000"/>
                    </a:srgbClr>
                  </a:outerShdw>
                </a:effectLst>
                <a:latin typeface="Arial"/>
              </a:rPr>
              <a:t>Saviour</a:t>
            </a:r>
            <a:r>
              <a:rPr lang="en-US" sz="3200" b="1" dirty="0" smtClean="0">
                <a:effectLst>
                  <a:outerShdw blurRad="38100" dist="38100" dir="2700000" algn="tl">
                    <a:srgbClr val="000000">
                      <a:alpha val="80000"/>
                    </a:srgbClr>
                  </a:outerShdw>
                </a:effectLst>
                <a:latin typeface="Arial"/>
              </a:rPr>
              <a:t> Jesus Christ.  To him be glory both now and for ever.  Amen</a:t>
            </a:r>
            <a:r>
              <a:rPr lang="en-US" sz="3200" b="1" dirty="0" smtClean="0">
                <a:effectLst>
                  <a:outerShdw blurRad="38100" dist="38100" dir="2700000" algn="tl">
                    <a:srgbClr val="000000">
                      <a:alpha val="80000"/>
                    </a:srgbClr>
                  </a:outerShdw>
                </a:effectLst>
                <a:latin typeface="Arial"/>
              </a:rPr>
              <a:t>.”</a:t>
            </a:r>
            <a:endParaRPr lang="en-US" sz="3200" b="1" dirty="0" smtClean="0">
              <a:effectLst>
                <a:outerShdw blurRad="38100" dist="38100" dir="2700000" algn="tl">
                  <a:srgbClr val="000000">
                    <a:alpha val="80000"/>
                  </a:srgbClr>
                </a:outerShdw>
              </a:effectLst>
              <a:latin typeface="Aria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3143250"/>
            <a:ext cx="14732000" cy="8286750"/>
          </a:xfrm>
          <a:prstGeom prst="rect">
            <a:avLst/>
          </a:prstGeom>
        </p:spPr>
      </p:pic>
    </p:spTree>
    <p:extLst>
      <p:ext uri="{BB962C8B-B14F-4D97-AF65-F5344CB8AC3E}">
        <p14:creationId xmlns:p14="http://schemas.microsoft.com/office/powerpoint/2010/main" val="1394712547"/>
      </p:ext>
    </p:extLst>
  </p:cSld>
  <p:clrMapOvr>
    <a:masterClrMapping/>
  </p:clrMapOvr>
  <p:transition spd="slow" advClick="0" advTm="500">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743200" y="-3143250"/>
            <a:ext cx="14732000" cy="8286750"/>
          </a:xfrm>
          <a:prstGeom prst="rect">
            <a:avLst/>
          </a:prstGeom>
        </p:spPr>
      </p:pic>
      <p:sp>
        <p:nvSpPr>
          <p:cNvPr id="3" name="TextBox 2"/>
          <p:cNvSpPr txBox="1"/>
          <p:nvPr/>
        </p:nvSpPr>
        <p:spPr>
          <a:xfrm>
            <a:off x="-152400" y="-247650"/>
            <a:ext cx="10744200" cy="5391150"/>
          </a:xfrm>
          <a:prstGeom prst="rect">
            <a:avLst/>
          </a:prstGeom>
          <a:solidFill>
            <a:srgbClr val="FDE063">
              <a:alpha val="60000"/>
            </a:srgbClr>
          </a:solidFill>
        </p:spPr>
        <p:txBody>
          <a:bodyPr wrap="square" rtlCol="0">
            <a:spAutoFit/>
          </a:bodyPr>
          <a:lstStyle/>
          <a:p>
            <a:endParaRPr lang="en-US" dirty="0"/>
          </a:p>
        </p:txBody>
      </p:sp>
    </p:spTree>
    <p:extLst>
      <p:ext uri="{BB962C8B-B14F-4D97-AF65-F5344CB8AC3E}">
        <p14:creationId xmlns:p14="http://schemas.microsoft.com/office/powerpoint/2010/main" val="3473797341"/>
      </p:ext>
    </p:extLst>
  </p:cSld>
  <p:clrMapOvr>
    <a:masterClrMapping/>
  </p:clrMapOvr>
  <mc:AlternateContent xmlns:mc="http://schemas.openxmlformats.org/markup-compatibility/2006">
    <mc:Choice xmlns:p14="http://schemas.microsoft.com/office/powerpoint/2010/main" Requires="p14">
      <p:transition spd="slow" p14:dur="2000" advClick="0">
        <p:fade/>
      </p:transition>
    </mc:Choice>
    <mc:Fallback>
      <p:transition spd="slow" advClick="0">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15410780"/>
      </p:ext>
    </p:extLst>
  </p:cSld>
  <p:clrMapOvr>
    <a:masterClrMapping/>
  </p:clrMapOvr>
  <mc:AlternateContent xmlns:mc="http://schemas.openxmlformats.org/markup-compatibility/2006">
    <mc:Choice xmlns:p14="http://schemas.microsoft.com/office/powerpoint/2010/main" Requires="p14">
      <p:transition spd="slow" p14:dur="1500">
        <p:fad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83759045"/>
      </p:ext>
    </p:extLst>
  </p:cSld>
  <p:clrMapOvr>
    <a:masterClrMapping/>
  </p:clrMapOvr>
  <p:transition spd="slow">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30012940"/>
      </p:ext>
    </p:extLst>
  </p:cSld>
  <p:clrMapOvr>
    <a:masterClrMapping/>
  </p:clrMapOvr>
  <p:transition advTm="1000">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694144356"/>
      </p:ext>
    </p:extLst>
  </p:cSld>
  <p:clrMapOvr>
    <a:masterClrMapping/>
  </p:clrMapOvr>
  <p:transition spd="slow">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000" b="-4000"/>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6245294"/>
      </p:ext>
    </p:extLst>
  </p:cSld>
  <p:clrMapOvr>
    <a:masterClrMapping/>
  </p:clrMapOvr>
  <p:transition spd="slow">
    <p:fade/>
  </p:transition>
  <p:timing>
    <p:tnLst>
      <p:par>
        <p:cTn id="1" dur="indefinite" restart="never" nodeType="tmRoot"/>
      </p:par>
    </p:tnLst>
  </p:timing>
</p:sld>
</file>

<file path=ppt/theme/theme1.xml><?xml version="1.0" encoding="utf-8"?>
<a:theme xmlns:a="http://schemas.openxmlformats.org/drawingml/2006/main" name="Textured">
  <a:themeElements>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fontScheme name="Textured">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1800" b="0" i="0" u="none" strike="noStrike" cap="none" normalizeH="0" baseline="0">
            <a:ln>
              <a:noFill/>
            </a:ln>
            <a:solidFill>
              <a:schemeClr val="tx1"/>
            </a:solidFill>
            <a:effectLst/>
            <a:latin typeface="Tahoma" charset="0"/>
          </a:defRPr>
        </a:defPPr>
      </a:lstStyle>
    </a:lnDef>
  </a:objectDefaults>
  <a:extraClrSchemeLst>
    <a:extraClrScheme>
      <a:clrScheme name="Textured 1">
        <a:dk1>
          <a:srgbClr val="660000"/>
        </a:dk1>
        <a:lt1>
          <a:srgbClr val="FFFFFF"/>
        </a:lt1>
        <a:dk2>
          <a:srgbClr val="800000"/>
        </a:dk2>
        <a:lt2>
          <a:srgbClr val="FFFFCC"/>
        </a:lt2>
        <a:accent1>
          <a:srgbClr val="BE7960"/>
        </a:accent1>
        <a:accent2>
          <a:srgbClr val="CC6600"/>
        </a:accent2>
        <a:accent3>
          <a:srgbClr val="C0AAAA"/>
        </a:accent3>
        <a:accent4>
          <a:srgbClr val="DADADA"/>
        </a:accent4>
        <a:accent5>
          <a:srgbClr val="DBBEB6"/>
        </a:accent5>
        <a:accent6>
          <a:srgbClr val="B95C00"/>
        </a:accent6>
        <a:hlink>
          <a:srgbClr val="FFCC66"/>
        </a:hlink>
        <a:folHlink>
          <a:srgbClr val="CC3300"/>
        </a:folHlink>
      </a:clrScheme>
      <a:clrMap bg1="dk2" tx1="lt1" bg2="dk1" tx2="lt2" accent1="accent1" accent2="accent2" accent3="accent3" accent4="accent4" accent5="accent5" accent6="accent6" hlink="hlink" folHlink="folHlink"/>
    </a:extraClrScheme>
    <a:extraClrScheme>
      <a:clrScheme name="Textured 2">
        <a:dk1>
          <a:srgbClr val="003300"/>
        </a:dk1>
        <a:lt1>
          <a:srgbClr val="FFFFFF"/>
        </a:lt1>
        <a:dk2>
          <a:srgbClr val="4D6A2A"/>
        </a:dk2>
        <a:lt2>
          <a:srgbClr val="CCFF99"/>
        </a:lt2>
        <a:accent1>
          <a:srgbClr val="33CC33"/>
        </a:accent1>
        <a:accent2>
          <a:srgbClr val="46562A"/>
        </a:accent2>
        <a:accent3>
          <a:srgbClr val="B2B9AC"/>
        </a:accent3>
        <a:accent4>
          <a:srgbClr val="DADADA"/>
        </a:accent4>
        <a:accent5>
          <a:srgbClr val="ADE2AD"/>
        </a:accent5>
        <a:accent6>
          <a:srgbClr val="3F4D25"/>
        </a:accent6>
        <a:hlink>
          <a:srgbClr val="009999"/>
        </a:hlink>
        <a:folHlink>
          <a:srgbClr val="CCCC00"/>
        </a:folHlink>
      </a:clrScheme>
      <a:clrMap bg1="dk2" tx1="lt1" bg2="dk1" tx2="lt2" accent1="accent1" accent2="accent2" accent3="accent3" accent4="accent4" accent5="accent5" accent6="accent6" hlink="hlink" folHlink="folHlink"/>
    </a:extraClrScheme>
    <a:extraClrScheme>
      <a:clrScheme name="Textured 3">
        <a:dk1>
          <a:srgbClr val="4E4E74"/>
        </a:dk1>
        <a:lt1>
          <a:srgbClr val="FFFFFF"/>
        </a:lt1>
        <a:dk2>
          <a:srgbClr val="666699"/>
        </a:dk2>
        <a:lt2>
          <a:srgbClr val="FFFFCC"/>
        </a:lt2>
        <a:accent1>
          <a:srgbClr val="5E5884"/>
        </a:accent1>
        <a:accent2>
          <a:srgbClr val="8AB29D"/>
        </a:accent2>
        <a:accent3>
          <a:srgbClr val="B8B8CA"/>
        </a:accent3>
        <a:accent4>
          <a:srgbClr val="DADADA"/>
        </a:accent4>
        <a:accent5>
          <a:srgbClr val="B6B4C2"/>
        </a:accent5>
        <a:accent6>
          <a:srgbClr val="7DA18E"/>
        </a:accent6>
        <a:hlink>
          <a:srgbClr val="FFFF99"/>
        </a:hlink>
        <a:folHlink>
          <a:srgbClr val="FFCC00"/>
        </a:folHlink>
      </a:clrScheme>
      <a:clrMap bg1="dk2" tx1="lt1" bg2="dk1" tx2="lt2" accent1="accent1" accent2="accent2" accent3="accent3" accent4="accent4" accent5="accent5" accent6="accent6" hlink="hlink" folHlink="folHlink"/>
    </a:extraClrScheme>
    <a:extraClrScheme>
      <a:clrScheme name="Textured 4">
        <a:dk1>
          <a:srgbClr val="004E4C"/>
        </a:dk1>
        <a:lt1>
          <a:srgbClr val="FFFFFF"/>
        </a:lt1>
        <a:dk2>
          <a:srgbClr val="006666"/>
        </a:dk2>
        <a:lt2>
          <a:srgbClr val="FFFFCC"/>
        </a:lt2>
        <a:accent1>
          <a:srgbClr val="FFCC00"/>
        </a:accent1>
        <a:accent2>
          <a:srgbClr val="00B0AC"/>
        </a:accent2>
        <a:accent3>
          <a:srgbClr val="AAB8B8"/>
        </a:accent3>
        <a:accent4>
          <a:srgbClr val="DADADA"/>
        </a:accent4>
        <a:accent5>
          <a:srgbClr val="FFE2AA"/>
        </a:accent5>
        <a:accent6>
          <a:srgbClr val="009F9B"/>
        </a:accent6>
        <a:hlink>
          <a:srgbClr val="BA7C3E"/>
        </a:hlink>
        <a:folHlink>
          <a:srgbClr val="724C00"/>
        </a:folHlink>
      </a:clrScheme>
      <a:clrMap bg1="dk2" tx1="lt1" bg2="dk1" tx2="lt2" accent1="accent1" accent2="accent2" accent3="accent3" accent4="accent4" accent5="accent5" accent6="accent6" hlink="hlink" folHlink="folHlink"/>
    </a:extraClrScheme>
    <a:extraClrScheme>
      <a:clrScheme name="Textured 5">
        <a:dk1>
          <a:srgbClr val="003366"/>
        </a:dk1>
        <a:lt1>
          <a:srgbClr val="FFFFFF"/>
        </a:lt1>
        <a:dk2>
          <a:srgbClr val="2B5481"/>
        </a:dk2>
        <a:lt2>
          <a:srgbClr val="E5FFFF"/>
        </a:lt2>
        <a:accent1>
          <a:srgbClr val="009999"/>
        </a:accent1>
        <a:accent2>
          <a:srgbClr val="336699"/>
        </a:accent2>
        <a:accent3>
          <a:srgbClr val="ACB3C1"/>
        </a:accent3>
        <a:accent4>
          <a:srgbClr val="DADADA"/>
        </a:accent4>
        <a:accent5>
          <a:srgbClr val="AACACA"/>
        </a:accent5>
        <a:accent6>
          <a:srgbClr val="2D5C8A"/>
        </a:accent6>
        <a:hlink>
          <a:srgbClr val="00CCFF"/>
        </a:hlink>
        <a:folHlink>
          <a:srgbClr val="FFCC00"/>
        </a:folHlink>
      </a:clrScheme>
      <a:clrMap bg1="dk2" tx1="lt1" bg2="dk1" tx2="lt2" accent1="accent1" accent2="accent2" accent3="accent3" accent4="accent4" accent5="accent5" accent6="accent6" hlink="hlink" folHlink="folHlink"/>
    </a:extraClrScheme>
    <a:extraClrScheme>
      <a:clrScheme name="Textured 6">
        <a:dk1>
          <a:srgbClr val="080808"/>
        </a:dk1>
        <a:lt1>
          <a:srgbClr val="FFFFFF"/>
        </a:lt1>
        <a:dk2>
          <a:srgbClr val="4D4D4D"/>
        </a:dk2>
        <a:lt2>
          <a:srgbClr val="FFFFFF"/>
        </a:lt2>
        <a:accent1>
          <a:srgbClr val="666699"/>
        </a:accent1>
        <a:accent2>
          <a:srgbClr val="3366CC"/>
        </a:accent2>
        <a:accent3>
          <a:srgbClr val="B2B2B2"/>
        </a:accent3>
        <a:accent4>
          <a:srgbClr val="DADADA"/>
        </a:accent4>
        <a:accent5>
          <a:srgbClr val="B8B8CA"/>
        </a:accent5>
        <a:accent6>
          <a:srgbClr val="2D5CB9"/>
        </a:accent6>
        <a:hlink>
          <a:srgbClr val="00CCFF"/>
        </a:hlink>
        <a:folHlink>
          <a:srgbClr val="CCCCFF"/>
        </a:folHlink>
      </a:clrScheme>
      <a:clrMap bg1="dk2" tx1="lt1" bg2="dk1" tx2="lt2" accent1="accent1" accent2="accent2" accent3="accent3" accent4="accent4" accent5="accent5" accent6="accent6" hlink="hlink" folHlink="folHlink"/>
    </a:extraClrScheme>
    <a:extraClrScheme>
      <a:clrScheme name="Textured 7">
        <a:dk1>
          <a:srgbClr val="000000"/>
        </a:dk1>
        <a:lt1>
          <a:srgbClr val="DBDAC2"/>
        </a:lt1>
        <a:dk2>
          <a:srgbClr val="827F4C"/>
        </a:dk2>
        <a:lt2>
          <a:srgbClr val="C0BC94"/>
        </a:lt2>
        <a:accent1>
          <a:srgbClr val="AAA578"/>
        </a:accent1>
        <a:accent2>
          <a:srgbClr val="A2A4AC"/>
        </a:accent2>
        <a:accent3>
          <a:srgbClr val="EAEADD"/>
        </a:accent3>
        <a:accent4>
          <a:srgbClr val="000000"/>
        </a:accent4>
        <a:accent5>
          <a:srgbClr val="D2CFBE"/>
        </a:accent5>
        <a:accent6>
          <a:srgbClr val="92949B"/>
        </a:accent6>
        <a:hlink>
          <a:srgbClr val="5B8800"/>
        </a:hlink>
        <a:folHlink>
          <a:srgbClr val="686532"/>
        </a:folHlink>
      </a:clrScheme>
      <a:clrMap bg1="lt1" tx1="dk1" bg2="lt2" tx2="dk2" accent1="accent1" accent2="accent2" accent3="accent3" accent4="accent4" accent5="accent5" accent6="accent6" hlink="hlink" folHlink="folHlink"/>
    </a:extraClrScheme>
    <a:extraClrScheme>
      <a:clrScheme name="Textured 8">
        <a:dk1>
          <a:srgbClr val="000000"/>
        </a:dk1>
        <a:lt1>
          <a:srgbClr val="DCE8F4"/>
        </a:lt1>
        <a:dk2>
          <a:srgbClr val="7B9CB5"/>
        </a:dk2>
        <a:lt2>
          <a:srgbClr val="969696"/>
        </a:lt2>
        <a:accent1>
          <a:srgbClr val="FFFFFF"/>
        </a:accent1>
        <a:accent2>
          <a:srgbClr val="00BAB6"/>
        </a:accent2>
        <a:accent3>
          <a:srgbClr val="EBF2F8"/>
        </a:accent3>
        <a:accent4>
          <a:srgbClr val="000000"/>
        </a:accent4>
        <a:accent5>
          <a:srgbClr val="FFFFFF"/>
        </a:accent5>
        <a:accent6>
          <a:srgbClr val="00A8A5"/>
        </a:accent6>
        <a:hlink>
          <a:srgbClr val="8A8AD8"/>
        </a:hlink>
        <a:folHlink>
          <a:srgbClr val="242492"/>
        </a:folHlink>
      </a:clrScheme>
      <a:clrMap bg1="lt1" tx1="dk1" bg2="lt2" tx2="dk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emplate>Textured</Template>
  <TotalTime>4693</TotalTime>
  <Words>354</Words>
  <Application>Microsoft Office PowerPoint</Application>
  <PresentationFormat>On-screen Show (16:9)</PresentationFormat>
  <Paragraphs>32</Paragraphs>
  <Slides>21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ＭＳ Ｐゴシック</vt:lpstr>
      <vt:lpstr>Arial</vt:lpstr>
      <vt:lpstr>Tahoma</vt:lpstr>
      <vt:lpstr>Wingdings</vt:lpstr>
      <vt:lpstr>Textured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Westgate Baptist Church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DISPENSATIONAL THEOLOGY (BI 338) LECTURE XX, SLIDE 01</dc:title>
  <dc:creator>David Schlagel</dc:creator>
  <cp:lastModifiedBy>Dave Schlagel</cp:lastModifiedBy>
  <cp:revision>117</cp:revision>
  <dcterms:created xsi:type="dcterms:W3CDTF">2018-10-14T04:55:15Z</dcterms:created>
  <dcterms:modified xsi:type="dcterms:W3CDTF">2026-08-09T15:31:47Z</dcterms:modified>
</cp:coreProperties>
</file>